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75" r:id="rId8"/>
    <p:sldId id="263" r:id="rId9"/>
    <p:sldId id="262" r:id="rId10"/>
    <p:sldId id="265" r:id="rId11"/>
    <p:sldId id="264" r:id="rId12"/>
    <p:sldId id="266" r:id="rId13"/>
    <p:sldId id="269" r:id="rId14"/>
    <p:sldId id="267" r:id="rId15"/>
    <p:sldId id="261" r:id="rId16"/>
    <p:sldId id="271" r:id="rId17"/>
    <p:sldId id="273" r:id="rId18"/>
    <p:sldId id="274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7B8E1-C6DF-466C-86A5-C0A92C4E627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7759AD2-91D9-4DAA-98B0-81171AE670B0}">
      <dgm:prSet/>
      <dgm:spPr/>
      <dgm:t>
        <a:bodyPr/>
        <a:lstStyle/>
        <a:p>
          <a:r>
            <a:rPr lang="en-US"/>
            <a:t>Guests are the source of revenue for a hotel.</a:t>
          </a:r>
        </a:p>
      </dgm:t>
    </dgm:pt>
    <dgm:pt modelId="{5A792FA1-CB1B-4095-BED1-C2E97F7B7AF9}" type="parTrans" cxnId="{0AFEE7B0-0ACF-45E1-A056-6870BDEC3941}">
      <dgm:prSet/>
      <dgm:spPr/>
      <dgm:t>
        <a:bodyPr/>
        <a:lstStyle/>
        <a:p>
          <a:endParaRPr lang="en-US"/>
        </a:p>
      </dgm:t>
    </dgm:pt>
    <dgm:pt modelId="{ACF68876-5138-4B32-910C-70F0BC547D13}" type="sibTrans" cxnId="{0AFEE7B0-0ACF-45E1-A056-6870BDEC3941}">
      <dgm:prSet/>
      <dgm:spPr/>
      <dgm:t>
        <a:bodyPr/>
        <a:lstStyle/>
        <a:p>
          <a:endParaRPr lang="en-US"/>
        </a:p>
      </dgm:t>
    </dgm:pt>
    <dgm:pt modelId="{A0A0F8DC-2E86-4764-AD0B-44D8AD45EB76}">
      <dgm:prSet/>
      <dgm:spPr/>
      <dgm:t>
        <a:bodyPr/>
        <a:lstStyle/>
        <a:p>
          <a:r>
            <a:rPr lang="en-US"/>
            <a:t>As the frequency of booking cancellations grows, this revenue falls.</a:t>
          </a:r>
        </a:p>
      </dgm:t>
    </dgm:pt>
    <dgm:pt modelId="{B84C61B1-677D-4E99-BE5E-2311CA3495FD}" type="parTrans" cxnId="{54300368-796C-465F-BBC5-942422038585}">
      <dgm:prSet/>
      <dgm:spPr/>
      <dgm:t>
        <a:bodyPr/>
        <a:lstStyle/>
        <a:p>
          <a:endParaRPr lang="en-US"/>
        </a:p>
      </dgm:t>
    </dgm:pt>
    <dgm:pt modelId="{CC0E88D3-688D-4127-B57B-F60A1C2F8908}" type="sibTrans" cxnId="{54300368-796C-465F-BBC5-942422038585}">
      <dgm:prSet/>
      <dgm:spPr/>
      <dgm:t>
        <a:bodyPr/>
        <a:lstStyle/>
        <a:p>
          <a:endParaRPr lang="en-US"/>
        </a:p>
      </dgm:t>
    </dgm:pt>
    <dgm:pt modelId="{872C69F8-B500-43D8-A4C4-79FEDBCC677F}">
      <dgm:prSet/>
      <dgm:spPr/>
      <dgm:t>
        <a:bodyPr/>
        <a:lstStyle/>
        <a:p>
          <a:r>
            <a:rPr lang="en-US"/>
            <a:t>As consultants, our goal is to figure out why bookings are canceled.</a:t>
          </a:r>
        </a:p>
      </dgm:t>
    </dgm:pt>
    <dgm:pt modelId="{E8CEA5E1-2860-49B8-8D53-99B6253E2A6C}" type="parTrans" cxnId="{B80E69CB-FA34-499F-B724-E5FB141E526F}">
      <dgm:prSet/>
      <dgm:spPr/>
      <dgm:t>
        <a:bodyPr/>
        <a:lstStyle/>
        <a:p>
          <a:endParaRPr lang="en-US"/>
        </a:p>
      </dgm:t>
    </dgm:pt>
    <dgm:pt modelId="{C623ABDE-145A-4FFF-BF50-BAB5730D0E2A}" type="sibTrans" cxnId="{B80E69CB-FA34-499F-B724-E5FB141E526F}">
      <dgm:prSet/>
      <dgm:spPr/>
      <dgm:t>
        <a:bodyPr/>
        <a:lstStyle/>
        <a:p>
          <a:endParaRPr lang="en-US"/>
        </a:p>
      </dgm:t>
    </dgm:pt>
    <dgm:pt modelId="{51B1E50E-6D74-47AB-9E70-8BCEAC32A9A1}">
      <dgm:prSet/>
      <dgm:spPr/>
      <dgm:t>
        <a:bodyPr/>
        <a:lstStyle/>
        <a:p>
          <a:pPr algn="l"/>
          <a:r>
            <a:rPr lang="en-US" dirty="0"/>
            <a:t>We examined the hotel's booking data and ran an analysis to determine which factors influence cancellations.</a:t>
          </a:r>
        </a:p>
      </dgm:t>
    </dgm:pt>
    <dgm:pt modelId="{59A50AE9-0C7D-48A7-995F-AEA2335E289A}" type="parTrans" cxnId="{E6F2C07B-6C5D-41F1-8DA0-E0CB8741701E}">
      <dgm:prSet/>
      <dgm:spPr/>
      <dgm:t>
        <a:bodyPr/>
        <a:lstStyle/>
        <a:p>
          <a:endParaRPr lang="en-US"/>
        </a:p>
      </dgm:t>
    </dgm:pt>
    <dgm:pt modelId="{3060D58D-0F88-4E1A-976A-270DBBEF1C82}" type="sibTrans" cxnId="{E6F2C07B-6C5D-41F1-8DA0-E0CB8741701E}">
      <dgm:prSet/>
      <dgm:spPr/>
      <dgm:t>
        <a:bodyPr/>
        <a:lstStyle/>
        <a:p>
          <a:endParaRPr lang="en-US"/>
        </a:p>
      </dgm:t>
    </dgm:pt>
    <dgm:pt modelId="{7FBD8669-45C6-40BB-8F3B-C6770215F9C1}">
      <dgm:prSet/>
      <dgm:spPr/>
      <dgm:t>
        <a:bodyPr/>
        <a:lstStyle/>
        <a:p>
          <a:r>
            <a:rPr lang="en-US"/>
            <a:t>If we can properly target the issues, we will be able to reduce cancellations and improve revenue.</a:t>
          </a:r>
        </a:p>
      </dgm:t>
    </dgm:pt>
    <dgm:pt modelId="{237E7647-B0C8-4968-9705-BCCFDC0A248E}" type="parTrans" cxnId="{960A0580-57B0-47ED-923D-B033853F414B}">
      <dgm:prSet/>
      <dgm:spPr/>
      <dgm:t>
        <a:bodyPr/>
        <a:lstStyle/>
        <a:p>
          <a:endParaRPr lang="en-US"/>
        </a:p>
      </dgm:t>
    </dgm:pt>
    <dgm:pt modelId="{57685BF6-D644-46D6-993F-4628665FF22C}" type="sibTrans" cxnId="{960A0580-57B0-47ED-923D-B033853F414B}">
      <dgm:prSet/>
      <dgm:spPr/>
      <dgm:t>
        <a:bodyPr/>
        <a:lstStyle/>
        <a:p>
          <a:endParaRPr lang="en-US"/>
        </a:p>
      </dgm:t>
    </dgm:pt>
    <dgm:pt modelId="{4FCC3AF3-46B8-47C0-84FC-FD9DADA92E3F}" type="pres">
      <dgm:prSet presAssocID="{23D7B8E1-C6DF-466C-86A5-C0A92C4E627B}" presName="root" presStyleCnt="0">
        <dgm:presLayoutVars>
          <dgm:dir/>
          <dgm:resizeHandles val="exact"/>
        </dgm:presLayoutVars>
      </dgm:prSet>
      <dgm:spPr/>
    </dgm:pt>
    <dgm:pt modelId="{4A864F1B-9B32-4CE1-9017-516055792F66}" type="pres">
      <dgm:prSet presAssocID="{B7759AD2-91D9-4DAA-98B0-81171AE670B0}" presName="compNode" presStyleCnt="0"/>
      <dgm:spPr/>
    </dgm:pt>
    <dgm:pt modelId="{F6D21D6D-D9F2-410C-898D-D7F0993D77E6}" type="pres">
      <dgm:prSet presAssocID="{B7759AD2-91D9-4DAA-98B0-81171AE670B0}" presName="bgRect" presStyleLbl="bgShp" presStyleIdx="0" presStyleCnt="5"/>
      <dgm:spPr/>
    </dgm:pt>
    <dgm:pt modelId="{F2B241C8-1FF0-4515-80A3-2778BA71F50B}" type="pres">
      <dgm:prSet presAssocID="{B7759AD2-91D9-4DAA-98B0-81171AE670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30195401-6AE5-48A0-8D84-78EDE7BE9E9C}" type="pres">
      <dgm:prSet presAssocID="{B7759AD2-91D9-4DAA-98B0-81171AE670B0}" presName="spaceRect" presStyleCnt="0"/>
      <dgm:spPr/>
    </dgm:pt>
    <dgm:pt modelId="{CB89EC85-3ACB-49D2-9F2B-8DE85549F291}" type="pres">
      <dgm:prSet presAssocID="{B7759AD2-91D9-4DAA-98B0-81171AE670B0}" presName="parTx" presStyleLbl="revTx" presStyleIdx="0" presStyleCnt="5">
        <dgm:presLayoutVars>
          <dgm:chMax val="0"/>
          <dgm:chPref val="0"/>
        </dgm:presLayoutVars>
      </dgm:prSet>
      <dgm:spPr/>
    </dgm:pt>
    <dgm:pt modelId="{B86F5AA8-AD29-4814-8131-9BD983CE08BE}" type="pres">
      <dgm:prSet presAssocID="{ACF68876-5138-4B32-910C-70F0BC547D13}" presName="sibTrans" presStyleCnt="0"/>
      <dgm:spPr/>
    </dgm:pt>
    <dgm:pt modelId="{E921304A-44EB-495C-B8E5-DCDE41BB9994}" type="pres">
      <dgm:prSet presAssocID="{A0A0F8DC-2E86-4764-AD0B-44D8AD45EB76}" presName="compNode" presStyleCnt="0"/>
      <dgm:spPr/>
    </dgm:pt>
    <dgm:pt modelId="{FB548864-6D91-4502-8EFE-D389CB38465C}" type="pres">
      <dgm:prSet presAssocID="{A0A0F8DC-2E86-4764-AD0B-44D8AD45EB76}" presName="bgRect" presStyleLbl="bgShp" presStyleIdx="1" presStyleCnt="5"/>
      <dgm:spPr/>
    </dgm:pt>
    <dgm:pt modelId="{A1E197E4-EFC8-4D42-988C-98A3BFFDB012}" type="pres">
      <dgm:prSet presAssocID="{A0A0F8DC-2E86-4764-AD0B-44D8AD45EB7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C8FC47D9-2819-4B6A-844D-7DAF11929A5E}" type="pres">
      <dgm:prSet presAssocID="{A0A0F8DC-2E86-4764-AD0B-44D8AD45EB76}" presName="spaceRect" presStyleCnt="0"/>
      <dgm:spPr/>
    </dgm:pt>
    <dgm:pt modelId="{017F5344-C0D5-4CEC-96CB-7347F5AC3965}" type="pres">
      <dgm:prSet presAssocID="{A0A0F8DC-2E86-4764-AD0B-44D8AD45EB76}" presName="parTx" presStyleLbl="revTx" presStyleIdx="1" presStyleCnt="5">
        <dgm:presLayoutVars>
          <dgm:chMax val="0"/>
          <dgm:chPref val="0"/>
        </dgm:presLayoutVars>
      </dgm:prSet>
      <dgm:spPr/>
    </dgm:pt>
    <dgm:pt modelId="{7CE5D3A7-EFD9-4D08-B615-8EEBE7464C11}" type="pres">
      <dgm:prSet presAssocID="{CC0E88D3-688D-4127-B57B-F60A1C2F8908}" presName="sibTrans" presStyleCnt="0"/>
      <dgm:spPr/>
    </dgm:pt>
    <dgm:pt modelId="{7AC49933-6CA1-4486-9F03-805D3E8D1714}" type="pres">
      <dgm:prSet presAssocID="{872C69F8-B500-43D8-A4C4-79FEDBCC677F}" presName="compNode" presStyleCnt="0"/>
      <dgm:spPr/>
    </dgm:pt>
    <dgm:pt modelId="{2DB7F0CA-73A1-42BF-B565-D684BE8ED6C5}" type="pres">
      <dgm:prSet presAssocID="{872C69F8-B500-43D8-A4C4-79FEDBCC677F}" presName="bgRect" presStyleLbl="bgShp" presStyleIdx="2" presStyleCnt="5"/>
      <dgm:spPr/>
    </dgm:pt>
    <dgm:pt modelId="{6C0C1511-BAA8-48C4-8046-909CACC1C10D}" type="pres">
      <dgm:prSet presAssocID="{872C69F8-B500-43D8-A4C4-79FEDBCC677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E143B51A-8660-482E-B3EE-414FB79CEFE5}" type="pres">
      <dgm:prSet presAssocID="{872C69F8-B500-43D8-A4C4-79FEDBCC677F}" presName="spaceRect" presStyleCnt="0"/>
      <dgm:spPr/>
    </dgm:pt>
    <dgm:pt modelId="{42481B5C-28CA-4D75-B9E9-CC80B508D3EC}" type="pres">
      <dgm:prSet presAssocID="{872C69F8-B500-43D8-A4C4-79FEDBCC677F}" presName="parTx" presStyleLbl="revTx" presStyleIdx="2" presStyleCnt="5">
        <dgm:presLayoutVars>
          <dgm:chMax val="0"/>
          <dgm:chPref val="0"/>
        </dgm:presLayoutVars>
      </dgm:prSet>
      <dgm:spPr/>
    </dgm:pt>
    <dgm:pt modelId="{7D096482-DD1A-446D-9C52-33FF6485AE47}" type="pres">
      <dgm:prSet presAssocID="{C623ABDE-145A-4FFF-BF50-BAB5730D0E2A}" presName="sibTrans" presStyleCnt="0"/>
      <dgm:spPr/>
    </dgm:pt>
    <dgm:pt modelId="{93562EFB-332C-4FAF-9664-DD15E1910212}" type="pres">
      <dgm:prSet presAssocID="{51B1E50E-6D74-47AB-9E70-8BCEAC32A9A1}" presName="compNode" presStyleCnt="0"/>
      <dgm:spPr/>
    </dgm:pt>
    <dgm:pt modelId="{00B737F7-4B50-47A7-9714-907577A6FE89}" type="pres">
      <dgm:prSet presAssocID="{51B1E50E-6D74-47AB-9E70-8BCEAC32A9A1}" presName="bgRect" presStyleLbl="bgShp" presStyleIdx="3" presStyleCnt="5"/>
      <dgm:spPr/>
    </dgm:pt>
    <dgm:pt modelId="{4DC2514C-7CE6-46C5-BD49-51E3B3463379}" type="pres">
      <dgm:prSet presAssocID="{51B1E50E-6D74-47AB-9E70-8BCEAC32A9A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eep"/>
        </a:ext>
      </dgm:extLst>
    </dgm:pt>
    <dgm:pt modelId="{87C7403D-98B8-4B20-A2BE-0403A890E70B}" type="pres">
      <dgm:prSet presAssocID="{51B1E50E-6D74-47AB-9E70-8BCEAC32A9A1}" presName="spaceRect" presStyleCnt="0"/>
      <dgm:spPr/>
    </dgm:pt>
    <dgm:pt modelId="{B468197B-9817-450A-945D-0FA2A5514E37}" type="pres">
      <dgm:prSet presAssocID="{51B1E50E-6D74-47AB-9E70-8BCEAC32A9A1}" presName="parTx" presStyleLbl="revTx" presStyleIdx="3" presStyleCnt="5">
        <dgm:presLayoutVars>
          <dgm:chMax val="0"/>
          <dgm:chPref val="0"/>
        </dgm:presLayoutVars>
      </dgm:prSet>
      <dgm:spPr/>
    </dgm:pt>
    <dgm:pt modelId="{B912D9A5-E699-4F18-8808-B3537ABE5430}" type="pres">
      <dgm:prSet presAssocID="{3060D58D-0F88-4E1A-976A-270DBBEF1C82}" presName="sibTrans" presStyleCnt="0"/>
      <dgm:spPr/>
    </dgm:pt>
    <dgm:pt modelId="{156DD339-37FF-4690-BCDE-0718C0707365}" type="pres">
      <dgm:prSet presAssocID="{7FBD8669-45C6-40BB-8F3B-C6770215F9C1}" presName="compNode" presStyleCnt="0"/>
      <dgm:spPr/>
    </dgm:pt>
    <dgm:pt modelId="{3FC58920-A2B9-4336-B1B2-8D02C3B525C9}" type="pres">
      <dgm:prSet presAssocID="{7FBD8669-45C6-40BB-8F3B-C6770215F9C1}" presName="bgRect" presStyleLbl="bgShp" presStyleIdx="4" presStyleCnt="5"/>
      <dgm:spPr/>
    </dgm:pt>
    <dgm:pt modelId="{1347F772-C39C-4C6E-8252-BD0AC9F355B9}" type="pres">
      <dgm:prSet presAssocID="{7FBD8669-45C6-40BB-8F3B-C6770215F9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0436312-B132-4ABC-83D6-98E1A7A84FCE}" type="pres">
      <dgm:prSet presAssocID="{7FBD8669-45C6-40BB-8F3B-C6770215F9C1}" presName="spaceRect" presStyleCnt="0"/>
      <dgm:spPr/>
    </dgm:pt>
    <dgm:pt modelId="{F5D8EA9C-F44C-4E96-9BBE-64CA4212D94B}" type="pres">
      <dgm:prSet presAssocID="{7FBD8669-45C6-40BB-8F3B-C6770215F9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B5A6B1C-6EEA-40CE-8617-960F347D48FF}" type="presOf" srcId="{7FBD8669-45C6-40BB-8F3B-C6770215F9C1}" destId="{F5D8EA9C-F44C-4E96-9BBE-64CA4212D94B}" srcOrd="0" destOrd="0" presId="urn:microsoft.com/office/officeart/2018/2/layout/IconVerticalSolidList"/>
    <dgm:cxn modelId="{9A5D5E4A-570F-4B85-8123-AA355E1DCBFD}" type="presOf" srcId="{A0A0F8DC-2E86-4764-AD0B-44D8AD45EB76}" destId="{017F5344-C0D5-4CEC-96CB-7347F5AC3965}" srcOrd="0" destOrd="0" presId="urn:microsoft.com/office/officeart/2018/2/layout/IconVerticalSolidList"/>
    <dgm:cxn modelId="{54300368-796C-465F-BBC5-942422038585}" srcId="{23D7B8E1-C6DF-466C-86A5-C0A92C4E627B}" destId="{A0A0F8DC-2E86-4764-AD0B-44D8AD45EB76}" srcOrd="1" destOrd="0" parTransId="{B84C61B1-677D-4E99-BE5E-2311CA3495FD}" sibTransId="{CC0E88D3-688D-4127-B57B-F60A1C2F8908}"/>
    <dgm:cxn modelId="{E6F2C07B-6C5D-41F1-8DA0-E0CB8741701E}" srcId="{23D7B8E1-C6DF-466C-86A5-C0A92C4E627B}" destId="{51B1E50E-6D74-47AB-9E70-8BCEAC32A9A1}" srcOrd="3" destOrd="0" parTransId="{59A50AE9-0C7D-48A7-995F-AEA2335E289A}" sibTransId="{3060D58D-0F88-4E1A-976A-270DBBEF1C82}"/>
    <dgm:cxn modelId="{960A0580-57B0-47ED-923D-B033853F414B}" srcId="{23D7B8E1-C6DF-466C-86A5-C0A92C4E627B}" destId="{7FBD8669-45C6-40BB-8F3B-C6770215F9C1}" srcOrd="4" destOrd="0" parTransId="{237E7647-B0C8-4968-9705-BCCFDC0A248E}" sibTransId="{57685BF6-D644-46D6-993F-4628665FF22C}"/>
    <dgm:cxn modelId="{C680CF97-EEF2-479C-ADE2-744B505F9963}" type="presOf" srcId="{B7759AD2-91D9-4DAA-98B0-81171AE670B0}" destId="{CB89EC85-3ACB-49D2-9F2B-8DE85549F291}" srcOrd="0" destOrd="0" presId="urn:microsoft.com/office/officeart/2018/2/layout/IconVerticalSolidList"/>
    <dgm:cxn modelId="{BB39A7AC-542B-4AE5-98C4-BB9803D13153}" type="presOf" srcId="{872C69F8-B500-43D8-A4C4-79FEDBCC677F}" destId="{42481B5C-28CA-4D75-B9E9-CC80B508D3EC}" srcOrd="0" destOrd="0" presId="urn:microsoft.com/office/officeart/2018/2/layout/IconVerticalSolidList"/>
    <dgm:cxn modelId="{0AFEE7B0-0ACF-45E1-A056-6870BDEC3941}" srcId="{23D7B8E1-C6DF-466C-86A5-C0A92C4E627B}" destId="{B7759AD2-91D9-4DAA-98B0-81171AE670B0}" srcOrd="0" destOrd="0" parTransId="{5A792FA1-CB1B-4095-BED1-C2E97F7B7AF9}" sibTransId="{ACF68876-5138-4B32-910C-70F0BC547D13}"/>
    <dgm:cxn modelId="{EACBE2BE-324D-413F-B7C7-3474663671E7}" type="presOf" srcId="{23D7B8E1-C6DF-466C-86A5-C0A92C4E627B}" destId="{4FCC3AF3-46B8-47C0-84FC-FD9DADA92E3F}" srcOrd="0" destOrd="0" presId="urn:microsoft.com/office/officeart/2018/2/layout/IconVerticalSolidList"/>
    <dgm:cxn modelId="{B80E69CB-FA34-499F-B724-E5FB141E526F}" srcId="{23D7B8E1-C6DF-466C-86A5-C0A92C4E627B}" destId="{872C69F8-B500-43D8-A4C4-79FEDBCC677F}" srcOrd="2" destOrd="0" parTransId="{E8CEA5E1-2860-49B8-8D53-99B6253E2A6C}" sibTransId="{C623ABDE-145A-4FFF-BF50-BAB5730D0E2A}"/>
    <dgm:cxn modelId="{220279F9-D3E5-4CF6-BDB4-C0BA4F7C4788}" type="presOf" srcId="{51B1E50E-6D74-47AB-9E70-8BCEAC32A9A1}" destId="{B468197B-9817-450A-945D-0FA2A5514E37}" srcOrd="0" destOrd="0" presId="urn:microsoft.com/office/officeart/2018/2/layout/IconVerticalSolidList"/>
    <dgm:cxn modelId="{210FB322-1D8F-4910-84E6-9649AA6D1BA2}" type="presParOf" srcId="{4FCC3AF3-46B8-47C0-84FC-FD9DADA92E3F}" destId="{4A864F1B-9B32-4CE1-9017-516055792F66}" srcOrd="0" destOrd="0" presId="urn:microsoft.com/office/officeart/2018/2/layout/IconVerticalSolidList"/>
    <dgm:cxn modelId="{D8857B4A-20E5-4F40-839B-7683859CCD34}" type="presParOf" srcId="{4A864F1B-9B32-4CE1-9017-516055792F66}" destId="{F6D21D6D-D9F2-410C-898D-D7F0993D77E6}" srcOrd="0" destOrd="0" presId="urn:microsoft.com/office/officeart/2018/2/layout/IconVerticalSolidList"/>
    <dgm:cxn modelId="{CB68D4EB-630A-46AD-8D00-235DE2029D98}" type="presParOf" srcId="{4A864F1B-9B32-4CE1-9017-516055792F66}" destId="{F2B241C8-1FF0-4515-80A3-2778BA71F50B}" srcOrd="1" destOrd="0" presId="urn:microsoft.com/office/officeart/2018/2/layout/IconVerticalSolidList"/>
    <dgm:cxn modelId="{EFB04F51-F790-4D9A-A818-FCC48C953566}" type="presParOf" srcId="{4A864F1B-9B32-4CE1-9017-516055792F66}" destId="{30195401-6AE5-48A0-8D84-78EDE7BE9E9C}" srcOrd="2" destOrd="0" presId="urn:microsoft.com/office/officeart/2018/2/layout/IconVerticalSolidList"/>
    <dgm:cxn modelId="{3934E159-B144-43AD-B7F8-E83B979DA8DA}" type="presParOf" srcId="{4A864F1B-9B32-4CE1-9017-516055792F66}" destId="{CB89EC85-3ACB-49D2-9F2B-8DE85549F291}" srcOrd="3" destOrd="0" presId="urn:microsoft.com/office/officeart/2018/2/layout/IconVerticalSolidList"/>
    <dgm:cxn modelId="{03AA6F3E-3B26-4361-9014-177A4EBA76EB}" type="presParOf" srcId="{4FCC3AF3-46B8-47C0-84FC-FD9DADA92E3F}" destId="{B86F5AA8-AD29-4814-8131-9BD983CE08BE}" srcOrd="1" destOrd="0" presId="urn:microsoft.com/office/officeart/2018/2/layout/IconVerticalSolidList"/>
    <dgm:cxn modelId="{A2ACF961-F3AD-4B46-96BB-46808D23AD6D}" type="presParOf" srcId="{4FCC3AF3-46B8-47C0-84FC-FD9DADA92E3F}" destId="{E921304A-44EB-495C-B8E5-DCDE41BB9994}" srcOrd="2" destOrd="0" presId="urn:microsoft.com/office/officeart/2018/2/layout/IconVerticalSolidList"/>
    <dgm:cxn modelId="{E34EAF3F-F398-4DA7-ABE0-6E1546616CF3}" type="presParOf" srcId="{E921304A-44EB-495C-B8E5-DCDE41BB9994}" destId="{FB548864-6D91-4502-8EFE-D389CB38465C}" srcOrd="0" destOrd="0" presId="urn:microsoft.com/office/officeart/2018/2/layout/IconVerticalSolidList"/>
    <dgm:cxn modelId="{539B02BD-584D-4C80-81B0-5B468F726EE6}" type="presParOf" srcId="{E921304A-44EB-495C-B8E5-DCDE41BB9994}" destId="{A1E197E4-EFC8-4D42-988C-98A3BFFDB012}" srcOrd="1" destOrd="0" presId="urn:microsoft.com/office/officeart/2018/2/layout/IconVerticalSolidList"/>
    <dgm:cxn modelId="{D7CFBBC8-1810-450E-822F-278FC1A62C3D}" type="presParOf" srcId="{E921304A-44EB-495C-B8E5-DCDE41BB9994}" destId="{C8FC47D9-2819-4B6A-844D-7DAF11929A5E}" srcOrd="2" destOrd="0" presId="urn:microsoft.com/office/officeart/2018/2/layout/IconVerticalSolidList"/>
    <dgm:cxn modelId="{92964531-276E-4F36-8BB2-F61E769898DF}" type="presParOf" srcId="{E921304A-44EB-495C-B8E5-DCDE41BB9994}" destId="{017F5344-C0D5-4CEC-96CB-7347F5AC3965}" srcOrd="3" destOrd="0" presId="urn:microsoft.com/office/officeart/2018/2/layout/IconVerticalSolidList"/>
    <dgm:cxn modelId="{835C3801-A6E1-4967-9DF2-9A23D906EB30}" type="presParOf" srcId="{4FCC3AF3-46B8-47C0-84FC-FD9DADA92E3F}" destId="{7CE5D3A7-EFD9-4D08-B615-8EEBE7464C11}" srcOrd="3" destOrd="0" presId="urn:microsoft.com/office/officeart/2018/2/layout/IconVerticalSolidList"/>
    <dgm:cxn modelId="{68EC0934-CA2B-4422-96BF-58DA9CBAD670}" type="presParOf" srcId="{4FCC3AF3-46B8-47C0-84FC-FD9DADA92E3F}" destId="{7AC49933-6CA1-4486-9F03-805D3E8D1714}" srcOrd="4" destOrd="0" presId="urn:microsoft.com/office/officeart/2018/2/layout/IconVerticalSolidList"/>
    <dgm:cxn modelId="{75A2382D-FD3B-4D57-9389-49E4A216F440}" type="presParOf" srcId="{7AC49933-6CA1-4486-9F03-805D3E8D1714}" destId="{2DB7F0CA-73A1-42BF-B565-D684BE8ED6C5}" srcOrd="0" destOrd="0" presId="urn:microsoft.com/office/officeart/2018/2/layout/IconVerticalSolidList"/>
    <dgm:cxn modelId="{ED42FA2B-1FD0-4692-AFE4-377AD9022A66}" type="presParOf" srcId="{7AC49933-6CA1-4486-9F03-805D3E8D1714}" destId="{6C0C1511-BAA8-48C4-8046-909CACC1C10D}" srcOrd="1" destOrd="0" presId="urn:microsoft.com/office/officeart/2018/2/layout/IconVerticalSolidList"/>
    <dgm:cxn modelId="{4851A932-9630-4409-B629-92DD75C48179}" type="presParOf" srcId="{7AC49933-6CA1-4486-9F03-805D3E8D1714}" destId="{E143B51A-8660-482E-B3EE-414FB79CEFE5}" srcOrd="2" destOrd="0" presId="urn:microsoft.com/office/officeart/2018/2/layout/IconVerticalSolidList"/>
    <dgm:cxn modelId="{DA399DC9-E0F2-49AF-AD6D-7C3AB608F625}" type="presParOf" srcId="{7AC49933-6CA1-4486-9F03-805D3E8D1714}" destId="{42481B5C-28CA-4D75-B9E9-CC80B508D3EC}" srcOrd="3" destOrd="0" presId="urn:microsoft.com/office/officeart/2018/2/layout/IconVerticalSolidList"/>
    <dgm:cxn modelId="{140E72A0-6886-45C6-9FF4-249588631AEF}" type="presParOf" srcId="{4FCC3AF3-46B8-47C0-84FC-FD9DADA92E3F}" destId="{7D096482-DD1A-446D-9C52-33FF6485AE47}" srcOrd="5" destOrd="0" presId="urn:microsoft.com/office/officeart/2018/2/layout/IconVerticalSolidList"/>
    <dgm:cxn modelId="{5CB9D64B-0067-4CCB-B1BC-4D35545BC6A7}" type="presParOf" srcId="{4FCC3AF3-46B8-47C0-84FC-FD9DADA92E3F}" destId="{93562EFB-332C-4FAF-9664-DD15E1910212}" srcOrd="6" destOrd="0" presId="urn:microsoft.com/office/officeart/2018/2/layout/IconVerticalSolidList"/>
    <dgm:cxn modelId="{15B7DD80-A63E-42EB-AE0D-139D256F98B6}" type="presParOf" srcId="{93562EFB-332C-4FAF-9664-DD15E1910212}" destId="{00B737F7-4B50-47A7-9714-907577A6FE89}" srcOrd="0" destOrd="0" presId="urn:microsoft.com/office/officeart/2018/2/layout/IconVerticalSolidList"/>
    <dgm:cxn modelId="{06FA498B-6903-4F37-8486-66F0091AFC79}" type="presParOf" srcId="{93562EFB-332C-4FAF-9664-DD15E1910212}" destId="{4DC2514C-7CE6-46C5-BD49-51E3B3463379}" srcOrd="1" destOrd="0" presId="urn:microsoft.com/office/officeart/2018/2/layout/IconVerticalSolidList"/>
    <dgm:cxn modelId="{D83B8250-DEFF-4B30-AA7D-8DF588832BD0}" type="presParOf" srcId="{93562EFB-332C-4FAF-9664-DD15E1910212}" destId="{87C7403D-98B8-4B20-A2BE-0403A890E70B}" srcOrd="2" destOrd="0" presId="urn:microsoft.com/office/officeart/2018/2/layout/IconVerticalSolidList"/>
    <dgm:cxn modelId="{C9014C0A-3DD3-45B3-8378-E6435D9D47E4}" type="presParOf" srcId="{93562EFB-332C-4FAF-9664-DD15E1910212}" destId="{B468197B-9817-450A-945D-0FA2A5514E37}" srcOrd="3" destOrd="0" presId="urn:microsoft.com/office/officeart/2018/2/layout/IconVerticalSolidList"/>
    <dgm:cxn modelId="{FCF88CDD-5AAB-4527-ADAA-AA855CB0108C}" type="presParOf" srcId="{4FCC3AF3-46B8-47C0-84FC-FD9DADA92E3F}" destId="{B912D9A5-E699-4F18-8808-B3537ABE5430}" srcOrd="7" destOrd="0" presId="urn:microsoft.com/office/officeart/2018/2/layout/IconVerticalSolidList"/>
    <dgm:cxn modelId="{D6B07999-67F8-414C-A734-AED5966E9F33}" type="presParOf" srcId="{4FCC3AF3-46B8-47C0-84FC-FD9DADA92E3F}" destId="{156DD339-37FF-4690-BCDE-0718C0707365}" srcOrd="8" destOrd="0" presId="urn:microsoft.com/office/officeart/2018/2/layout/IconVerticalSolidList"/>
    <dgm:cxn modelId="{786EC025-2394-4A49-8916-490D102D757E}" type="presParOf" srcId="{156DD339-37FF-4690-BCDE-0718C0707365}" destId="{3FC58920-A2B9-4336-B1B2-8D02C3B525C9}" srcOrd="0" destOrd="0" presId="urn:microsoft.com/office/officeart/2018/2/layout/IconVerticalSolidList"/>
    <dgm:cxn modelId="{4CD847DC-D82D-404D-B789-0ADF3F106546}" type="presParOf" srcId="{156DD339-37FF-4690-BCDE-0718C0707365}" destId="{1347F772-C39C-4C6E-8252-BD0AC9F355B9}" srcOrd="1" destOrd="0" presId="urn:microsoft.com/office/officeart/2018/2/layout/IconVerticalSolidList"/>
    <dgm:cxn modelId="{E0D13FEA-042B-4A4A-A979-E240E913EDA4}" type="presParOf" srcId="{156DD339-37FF-4690-BCDE-0718C0707365}" destId="{10436312-B132-4ABC-83D6-98E1A7A84FCE}" srcOrd="2" destOrd="0" presId="urn:microsoft.com/office/officeart/2018/2/layout/IconVerticalSolidList"/>
    <dgm:cxn modelId="{B28102EA-1BF2-4C5A-A603-914B6CDC0B2A}" type="presParOf" srcId="{156DD339-37FF-4690-BCDE-0718C0707365}" destId="{F5D8EA9C-F44C-4E96-9BBE-64CA4212D9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6D5A25-AB1F-45C2-BC21-96A09D322D6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3B6B7C-9993-4017-B0B6-1A1CF0B9B65D}">
      <dgm:prSet/>
      <dgm:spPr/>
      <dgm:t>
        <a:bodyPr/>
        <a:lstStyle/>
        <a:p>
          <a:r>
            <a:rPr lang="en-US"/>
            <a:t>Does opting for RequiredParkingSpace while making hotel reservations impact cancellations?</a:t>
          </a:r>
        </a:p>
      </dgm:t>
    </dgm:pt>
    <dgm:pt modelId="{2746CB1F-B919-41C3-B946-79AA6817A80B}" type="parTrans" cxnId="{6339799A-3F2C-4EF6-8498-CEF72E3E203B}">
      <dgm:prSet/>
      <dgm:spPr/>
      <dgm:t>
        <a:bodyPr/>
        <a:lstStyle/>
        <a:p>
          <a:endParaRPr lang="en-US"/>
        </a:p>
      </dgm:t>
    </dgm:pt>
    <dgm:pt modelId="{C742468D-737A-4275-A2D0-123E30EEB799}" type="sibTrans" cxnId="{6339799A-3F2C-4EF6-8498-CEF72E3E203B}">
      <dgm:prSet/>
      <dgm:spPr/>
      <dgm:t>
        <a:bodyPr/>
        <a:lstStyle/>
        <a:p>
          <a:endParaRPr lang="en-US"/>
        </a:p>
      </dgm:t>
    </dgm:pt>
    <dgm:pt modelId="{1B9CCCC3-6285-4203-99D0-906A56132C95}">
      <dgm:prSet/>
      <dgm:spPr/>
      <dgm:t>
        <a:bodyPr/>
        <a:lstStyle/>
        <a:p>
          <a:r>
            <a:rPr lang="en-US"/>
            <a:t>Is it possible to associate meal plans and StaysinWeeknights with possible hotel booking cancellations?</a:t>
          </a:r>
        </a:p>
      </dgm:t>
    </dgm:pt>
    <dgm:pt modelId="{59E7A296-148A-457D-8CC3-FEFD04FB1865}" type="parTrans" cxnId="{596D507D-1938-4658-87A0-DBC0CFA1DFA9}">
      <dgm:prSet/>
      <dgm:spPr/>
      <dgm:t>
        <a:bodyPr/>
        <a:lstStyle/>
        <a:p>
          <a:endParaRPr lang="en-US"/>
        </a:p>
      </dgm:t>
    </dgm:pt>
    <dgm:pt modelId="{4D9AC90C-47DF-4C20-89F5-45663FB699B3}" type="sibTrans" cxnId="{596D507D-1938-4658-87A0-DBC0CFA1DFA9}">
      <dgm:prSet/>
      <dgm:spPr/>
      <dgm:t>
        <a:bodyPr/>
        <a:lstStyle/>
        <a:p>
          <a:endParaRPr lang="en-US"/>
        </a:p>
      </dgm:t>
    </dgm:pt>
    <dgm:pt modelId="{98C3BC37-E4B1-40BF-A189-D2218DFE6E32}">
      <dgm:prSet/>
      <dgm:spPr/>
      <dgm:t>
        <a:bodyPr/>
        <a:lstStyle/>
        <a:p>
          <a:r>
            <a:rPr lang="en-US"/>
            <a:t>Which market segment influences the cancellations the most?</a:t>
          </a:r>
        </a:p>
      </dgm:t>
    </dgm:pt>
    <dgm:pt modelId="{F95DC3F3-9CAB-421C-9B0F-73597A6F0D0E}" type="parTrans" cxnId="{B7D372B5-D5D2-4760-8260-C4D8B097E731}">
      <dgm:prSet/>
      <dgm:spPr/>
      <dgm:t>
        <a:bodyPr/>
        <a:lstStyle/>
        <a:p>
          <a:endParaRPr lang="en-US"/>
        </a:p>
      </dgm:t>
    </dgm:pt>
    <dgm:pt modelId="{A9291EBC-B2D2-4D41-B82A-D86900BFF2EC}" type="sibTrans" cxnId="{B7D372B5-D5D2-4760-8260-C4D8B097E731}">
      <dgm:prSet/>
      <dgm:spPr/>
      <dgm:t>
        <a:bodyPr/>
        <a:lstStyle/>
        <a:p>
          <a:endParaRPr lang="en-US"/>
        </a:p>
      </dgm:t>
    </dgm:pt>
    <dgm:pt modelId="{2E94AACC-2D7F-4A82-BA66-CF169E217FD7}">
      <dgm:prSet/>
      <dgm:spPr/>
      <dgm:t>
        <a:bodyPr/>
        <a:lstStyle/>
        <a:p>
          <a:r>
            <a:rPr lang="en-US"/>
            <a:t>Does DepositType affect cancellations?</a:t>
          </a:r>
        </a:p>
      </dgm:t>
    </dgm:pt>
    <dgm:pt modelId="{795F06DB-AD72-41D3-AC2A-136B30700400}" type="parTrans" cxnId="{FDD5471C-C40A-477B-A140-04485C177A12}">
      <dgm:prSet/>
      <dgm:spPr/>
      <dgm:t>
        <a:bodyPr/>
        <a:lstStyle/>
        <a:p>
          <a:endParaRPr lang="en-US"/>
        </a:p>
      </dgm:t>
    </dgm:pt>
    <dgm:pt modelId="{42210D3F-9C5C-4B21-83C2-96D337B99D3B}" type="sibTrans" cxnId="{FDD5471C-C40A-477B-A140-04485C177A12}">
      <dgm:prSet/>
      <dgm:spPr/>
      <dgm:t>
        <a:bodyPr/>
        <a:lstStyle/>
        <a:p>
          <a:endParaRPr lang="en-US"/>
        </a:p>
      </dgm:t>
    </dgm:pt>
    <dgm:pt modelId="{D332EE26-A2A8-4E0A-A04F-DC47DCCE31DF}">
      <dgm:prSet/>
      <dgm:spPr/>
      <dgm:t>
        <a:bodyPr/>
        <a:lstStyle/>
        <a:p>
          <a:r>
            <a:rPr lang="en-US"/>
            <a:t>Are customers making cancellations based on the rooms they were assigned?</a:t>
          </a:r>
        </a:p>
      </dgm:t>
    </dgm:pt>
    <dgm:pt modelId="{3F16A547-AC02-41C4-AEF9-A63E500081EB}" type="parTrans" cxnId="{F2D18DBF-B79A-4E7A-845E-72A71C4D01E5}">
      <dgm:prSet/>
      <dgm:spPr/>
      <dgm:t>
        <a:bodyPr/>
        <a:lstStyle/>
        <a:p>
          <a:endParaRPr lang="en-US"/>
        </a:p>
      </dgm:t>
    </dgm:pt>
    <dgm:pt modelId="{FAEEB972-6642-4AFA-9CF3-EB74C091EA04}" type="sibTrans" cxnId="{F2D18DBF-B79A-4E7A-845E-72A71C4D01E5}">
      <dgm:prSet/>
      <dgm:spPr/>
      <dgm:t>
        <a:bodyPr/>
        <a:lstStyle/>
        <a:p>
          <a:endParaRPr lang="en-US"/>
        </a:p>
      </dgm:t>
    </dgm:pt>
    <dgm:pt modelId="{0D22049D-EF82-401E-B0AC-85BD8FAFA9F8}">
      <dgm:prSet/>
      <dgm:spPr/>
      <dgm:t>
        <a:bodyPr/>
        <a:lstStyle/>
        <a:p>
          <a:r>
            <a:rPr lang="en-US"/>
            <a:t>Are customers who have made special requests while making hotel reservations less likely to cancel?</a:t>
          </a:r>
        </a:p>
      </dgm:t>
    </dgm:pt>
    <dgm:pt modelId="{F8097916-4B6F-4A53-A0B0-68BB64867D13}" type="parTrans" cxnId="{205A951A-1DE7-4130-9179-0CD30E470804}">
      <dgm:prSet/>
      <dgm:spPr/>
      <dgm:t>
        <a:bodyPr/>
        <a:lstStyle/>
        <a:p>
          <a:endParaRPr lang="en-US"/>
        </a:p>
      </dgm:t>
    </dgm:pt>
    <dgm:pt modelId="{DB69EFD6-EFCC-41A6-A934-0EA9E48698B8}" type="sibTrans" cxnId="{205A951A-1DE7-4130-9179-0CD30E470804}">
      <dgm:prSet/>
      <dgm:spPr/>
      <dgm:t>
        <a:bodyPr/>
        <a:lstStyle/>
        <a:p>
          <a:endParaRPr lang="en-US"/>
        </a:p>
      </dgm:t>
    </dgm:pt>
    <dgm:pt modelId="{9B5B6ADE-27A8-804A-9197-AAD3FC4A0A1B}" type="pres">
      <dgm:prSet presAssocID="{5B6D5A25-AB1F-45C2-BC21-96A09D322D68}" presName="linear" presStyleCnt="0">
        <dgm:presLayoutVars>
          <dgm:animLvl val="lvl"/>
          <dgm:resizeHandles val="exact"/>
        </dgm:presLayoutVars>
      </dgm:prSet>
      <dgm:spPr/>
    </dgm:pt>
    <dgm:pt modelId="{ACDB385B-626E-4F48-894D-5FE4897B1AF3}" type="pres">
      <dgm:prSet presAssocID="{F63B6B7C-9993-4017-B0B6-1A1CF0B9B65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632AB8D-D9F5-344E-8A3C-7B0C9B1E6BB7}" type="pres">
      <dgm:prSet presAssocID="{C742468D-737A-4275-A2D0-123E30EEB799}" presName="spacer" presStyleCnt="0"/>
      <dgm:spPr/>
    </dgm:pt>
    <dgm:pt modelId="{26F00655-80FF-034E-B483-3CE6DE600602}" type="pres">
      <dgm:prSet presAssocID="{1B9CCCC3-6285-4203-99D0-906A56132C9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0A9115-775F-ED42-B0C3-FF58CDCDE407}" type="pres">
      <dgm:prSet presAssocID="{4D9AC90C-47DF-4C20-89F5-45663FB699B3}" presName="spacer" presStyleCnt="0"/>
      <dgm:spPr/>
    </dgm:pt>
    <dgm:pt modelId="{D170D022-183D-AB41-BC76-94A00C8CF76B}" type="pres">
      <dgm:prSet presAssocID="{98C3BC37-E4B1-40BF-A189-D2218DFE6E3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5372BB2-3A0D-D740-8254-518C23E35B7B}" type="pres">
      <dgm:prSet presAssocID="{A9291EBC-B2D2-4D41-B82A-D86900BFF2EC}" presName="spacer" presStyleCnt="0"/>
      <dgm:spPr/>
    </dgm:pt>
    <dgm:pt modelId="{AFFF4170-B1E5-1A45-86D2-80BC7CF5A08C}" type="pres">
      <dgm:prSet presAssocID="{2E94AACC-2D7F-4A82-BA66-CF169E217FD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61B3F8F-C3D0-9C49-AAC6-F0655DA06FFB}" type="pres">
      <dgm:prSet presAssocID="{42210D3F-9C5C-4B21-83C2-96D337B99D3B}" presName="spacer" presStyleCnt="0"/>
      <dgm:spPr/>
    </dgm:pt>
    <dgm:pt modelId="{0690BC3D-2786-E240-9D41-28E24C0DF16C}" type="pres">
      <dgm:prSet presAssocID="{D332EE26-A2A8-4E0A-A04F-DC47DCCE31D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5BCF02F-C47B-3B42-B650-A32F15B540BC}" type="pres">
      <dgm:prSet presAssocID="{FAEEB972-6642-4AFA-9CF3-EB74C091EA04}" presName="spacer" presStyleCnt="0"/>
      <dgm:spPr/>
    </dgm:pt>
    <dgm:pt modelId="{F5CF9F3D-EADA-5B43-BE78-CC9DF5CD2030}" type="pres">
      <dgm:prSet presAssocID="{0D22049D-EF82-401E-B0AC-85BD8FAFA9F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44AF001-CE01-DA4D-B7D2-3A40EAC770EF}" type="presOf" srcId="{2E94AACC-2D7F-4A82-BA66-CF169E217FD7}" destId="{AFFF4170-B1E5-1A45-86D2-80BC7CF5A08C}" srcOrd="0" destOrd="0" presId="urn:microsoft.com/office/officeart/2005/8/layout/vList2"/>
    <dgm:cxn modelId="{205A951A-1DE7-4130-9179-0CD30E470804}" srcId="{5B6D5A25-AB1F-45C2-BC21-96A09D322D68}" destId="{0D22049D-EF82-401E-B0AC-85BD8FAFA9F8}" srcOrd="5" destOrd="0" parTransId="{F8097916-4B6F-4A53-A0B0-68BB64867D13}" sibTransId="{DB69EFD6-EFCC-41A6-A934-0EA9E48698B8}"/>
    <dgm:cxn modelId="{FDD5471C-C40A-477B-A140-04485C177A12}" srcId="{5B6D5A25-AB1F-45C2-BC21-96A09D322D68}" destId="{2E94AACC-2D7F-4A82-BA66-CF169E217FD7}" srcOrd="3" destOrd="0" parTransId="{795F06DB-AD72-41D3-AC2A-136B30700400}" sibTransId="{42210D3F-9C5C-4B21-83C2-96D337B99D3B}"/>
    <dgm:cxn modelId="{AF89F749-F069-6A4F-85F3-75EE170895BE}" type="presOf" srcId="{1B9CCCC3-6285-4203-99D0-906A56132C95}" destId="{26F00655-80FF-034E-B483-3CE6DE600602}" srcOrd="0" destOrd="0" presId="urn:microsoft.com/office/officeart/2005/8/layout/vList2"/>
    <dgm:cxn modelId="{95F9D457-A5EA-3845-A94C-CFC049F17A81}" type="presOf" srcId="{D332EE26-A2A8-4E0A-A04F-DC47DCCE31DF}" destId="{0690BC3D-2786-E240-9D41-28E24C0DF16C}" srcOrd="0" destOrd="0" presId="urn:microsoft.com/office/officeart/2005/8/layout/vList2"/>
    <dgm:cxn modelId="{4B4C2F66-DCED-D24B-A36D-3BE72D620F6C}" type="presOf" srcId="{0D22049D-EF82-401E-B0AC-85BD8FAFA9F8}" destId="{F5CF9F3D-EADA-5B43-BE78-CC9DF5CD2030}" srcOrd="0" destOrd="0" presId="urn:microsoft.com/office/officeart/2005/8/layout/vList2"/>
    <dgm:cxn modelId="{596D507D-1938-4658-87A0-DBC0CFA1DFA9}" srcId="{5B6D5A25-AB1F-45C2-BC21-96A09D322D68}" destId="{1B9CCCC3-6285-4203-99D0-906A56132C95}" srcOrd="1" destOrd="0" parTransId="{59E7A296-148A-457D-8CC3-FEFD04FB1865}" sibTransId="{4D9AC90C-47DF-4C20-89F5-45663FB699B3}"/>
    <dgm:cxn modelId="{43D38F84-BD82-DE42-919E-E7EA65C47CEE}" type="presOf" srcId="{F63B6B7C-9993-4017-B0B6-1A1CF0B9B65D}" destId="{ACDB385B-626E-4F48-894D-5FE4897B1AF3}" srcOrd="0" destOrd="0" presId="urn:microsoft.com/office/officeart/2005/8/layout/vList2"/>
    <dgm:cxn modelId="{6339799A-3F2C-4EF6-8498-CEF72E3E203B}" srcId="{5B6D5A25-AB1F-45C2-BC21-96A09D322D68}" destId="{F63B6B7C-9993-4017-B0B6-1A1CF0B9B65D}" srcOrd="0" destOrd="0" parTransId="{2746CB1F-B919-41C3-B946-79AA6817A80B}" sibTransId="{C742468D-737A-4275-A2D0-123E30EEB799}"/>
    <dgm:cxn modelId="{B7D372B5-D5D2-4760-8260-C4D8B097E731}" srcId="{5B6D5A25-AB1F-45C2-BC21-96A09D322D68}" destId="{98C3BC37-E4B1-40BF-A189-D2218DFE6E32}" srcOrd="2" destOrd="0" parTransId="{F95DC3F3-9CAB-421C-9B0F-73597A6F0D0E}" sibTransId="{A9291EBC-B2D2-4D41-B82A-D86900BFF2EC}"/>
    <dgm:cxn modelId="{F2D18DBF-B79A-4E7A-845E-72A71C4D01E5}" srcId="{5B6D5A25-AB1F-45C2-BC21-96A09D322D68}" destId="{D332EE26-A2A8-4E0A-A04F-DC47DCCE31DF}" srcOrd="4" destOrd="0" parTransId="{3F16A547-AC02-41C4-AEF9-A63E500081EB}" sibTransId="{FAEEB972-6642-4AFA-9CF3-EB74C091EA04}"/>
    <dgm:cxn modelId="{FD3D9CC6-33BD-A849-A33D-A2AB3ED3227C}" type="presOf" srcId="{5B6D5A25-AB1F-45C2-BC21-96A09D322D68}" destId="{9B5B6ADE-27A8-804A-9197-AAD3FC4A0A1B}" srcOrd="0" destOrd="0" presId="urn:microsoft.com/office/officeart/2005/8/layout/vList2"/>
    <dgm:cxn modelId="{D47500E3-EF4F-DD43-B498-48FF7C9F3746}" type="presOf" srcId="{98C3BC37-E4B1-40BF-A189-D2218DFE6E32}" destId="{D170D022-183D-AB41-BC76-94A00C8CF76B}" srcOrd="0" destOrd="0" presId="urn:microsoft.com/office/officeart/2005/8/layout/vList2"/>
    <dgm:cxn modelId="{ED6C56BD-6453-BA48-BB95-F85ED35E5A55}" type="presParOf" srcId="{9B5B6ADE-27A8-804A-9197-AAD3FC4A0A1B}" destId="{ACDB385B-626E-4F48-894D-5FE4897B1AF3}" srcOrd="0" destOrd="0" presId="urn:microsoft.com/office/officeart/2005/8/layout/vList2"/>
    <dgm:cxn modelId="{EB0AEF81-781D-1940-86AA-06868C948EE6}" type="presParOf" srcId="{9B5B6ADE-27A8-804A-9197-AAD3FC4A0A1B}" destId="{0632AB8D-D9F5-344E-8A3C-7B0C9B1E6BB7}" srcOrd="1" destOrd="0" presId="urn:microsoft.com/office/officeart/2005/8/layout/vList2"/>
    <dgm:cxn modelId="{1518E4DB-03B1-FF49-91AD-2F27C1C615DD}" type="presParOf" srcId="{9B5B6ADE-27A8-804A-9197-AAD3FC4A0A1B}" destId="{26F00655-80FF-034E-B483-3CE6DE600602}" srcOrd="2" destOrd="0" presId="urn:microsoft.com/office/officeart/2005/8/layout/vList2"/>
    <dgm:cxn modelId="{2D88F03C-066B-834B-A7A1-FE3080B0E6F3}" type="presParOf" srcId="{9B5B6ADE-27A8-804A-9197-AAD3FC4A0A1B}" destId="{4E0A9115-775F-ED42-B0C3-FF58CDCDE407}" srcOrd="3" destOrd="0" presId="urn:microsoft.com/office/officeart/2005/8/layout/vList2"/>
    <dgm:cxn modelId="{9B85E727-B89D-EB46-BDE2-A2630D57259A}" type="presParOf" srcId="{9B5B6ADE-27A8-804A-9197-AAD3FC4A0A1B}" destId="{D170D022-183D-AB41-BC76-94A00C8CF76B}" srcOrd="4" destOrd="0" presId="urn:microsoft.com/office/officeart/2005/8/layout/vList2"/>
    <dgm:cxn modelId="{3C8AAE5F-5236-034D-9F83-BD3A5B0151E2}" type="presParOf" srcId="{9B5B6ADE-27A8-804A-9197-AAD3FC4A0A1B}" destId="{95372BB2-3A0D-D740-8254-518C23E35B7B}" srcOrd="5" destOrd="0" presId="urn:microsoft.com/office/officeart/2005/8/layout/vList2"/>
    <dgm:cxn modelId="{C8FE7632-731B-C747-BD6B-889AA16DAB24}" type="presParOf" srcId="{9B5B6ADE-27A8-804A-9197-AAD3FC4A0A1B}" destId="{AFFF4170-B1E5-1A45-86D2-80BC7CF5A08C}" srcOrd="6" destOrd="0" presId="urn:microsoft.com/office/officeart/2005/8/layout/vList2"/>
    <dgm:cxn modelId="{307765A0-0556-1A4D-9E0E-DA52B234FAC6}" type="presParOf" srcId="{9B5B6ADE-27A8-804A-9197-AAD3FC4A0A1B}" destId="{961B3F8F-C3D0-9C49-AAC6-F0655DA06FFB}" srcOrd="7" destOrd="0" presId="urn:microsoft.com/office/officeart/2005/8/layout/vList2"/>
    <dgm:cxn modelId="{B28A4670-C09B-7943-9913-70AD6624F618}" type="presParOf" srcId="{9B5B6ADE-27A8-804A-9197-AAD3FC4A0A1B}" destId="{0690BC3D-2786-E240-9D41-28E24C0DF16C}" srcOrd="8" destOrd="0" presId="urn:microsoft.com/office/officeart/2005/8/layout/vList2"/>
    <dgm:cxn modelId="{8A8D27F5-4902-C54A-B768-F00EDFB2C711}" type="presParOf" srcId="{9B5B6ADE-27A8-804A-9197-AAD3FC4A0A1B}" destId="{85BCF02F-C47B-3B42-B650-A32F15B540BC}" srcOrd="9" destOrd="0" presId="urn:microsoft.com/office/officeart/2005/8/layout/vList2"/>
    <dgm:cxn modelId="{78D37502-D5D1-DC47-9FA0-F4DAB8D9373E}" type="presParOf" srcId="{9B5B6ADE-27A8-804A-9197-AAD3FC4A0A1B}" destId="{F5CF9F3D-EADA-5B43-BE78-CC9DF5CD203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702050-82B4-4B24-BEAF-BEB106124AC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9486905-3352-4D60-A760-5FD1BD6A87BE}">
      <dgm:prSet/>
      <dgm:spPr/>
      <dgm:t>
        <a:bodyPr/>
        <a:lstStyle/>
        <a:p>
          <a:r>
            <a:rPr lang="en-US"/>
            <a:t>DaysSinceBooking</a:t>
          </a:r>
        </a:p>
      </dgm:t>
    </dgm:pt>
    <dgm:pt modelId="{4334FA7B-CEA8-4F66-A1D0-EA549154D043}" type="parTrans" cxnId="{4CBACF9D-C513-4245-91C7-420294AF0010}">
      <dgm:prSet/>
      <dgm:spPr/>
      <dgm:t>
        <a:bodyPr/>
        <a:lstStyle/>
        <a:p>
          <a:endParaRPr lang="en-US"/>
        </a:p>
      </dgm:t>
    </dgm:pt>
    <dgm:pt modelId="{F0D16DB0-AAEA-481F-9513-46FBF2E5F88A}" type="sibTrans" cxnId="{4CBACF9D-C513-4245-91C7-420294AF0010}">
      <dgm:prSet/>
      <dgm:spPr/>
      <dgm:t>
        <a:bodyPr/>
        <a:lstStyle/>
        <a:p>
          <a:endParaRPr lang="en-US"/>
        </a:p>
      </dgm:t>
    </dgm:pt>
    <dgm:pt modelId="{56B3556B-7281-4129-8E27-11AD58FDD55C}">
      <dgm:prSet/>
      <dgm:spPr/>
      <dgm:t>
        <a:bodyPr/>
        <a:lstStyle/>
        <a:p>
          <a:r>
            <a:rPr lang="en-US"/>
            <a:t>StaysinWeekendnights</a:t>
          </a:r>
        </a:p>
      </dgm:t>
    </dgm:pt>
    <dgm:pt modelId="{8756045A-D27C-401A-B851-D0BF0FA9DC73}" type="parTrans" cxnId="{0D7DAD2D-1700-4697-B52D-674C7AA31F77}">
      <dgm:prSet/>
      <dgm:spPr/>
      <dgm:t>
        <a:bodyPr/>
        <a:lstStyle/>
        <a:p>
          <a:endParaRPr lang="en-US"/>
        </a:p>
      </dgm:t>
    </dgm:pt>
    <dgm:pt modelId="{09050123-87FA-4AD1-8575-CFC6C26A95B1}" type="sibTrans" cxnId="{0D7DAD2D-1700-4697-B52D-674C7AA31F77}">
      <dgm:prSet/>
      <dgm:spPr/>
      <dgm:t>
        <a:bodyPr/>
        <a:lstStyle/>
        <a:p>
          <a:endParaRPr lang="en-US"/>
        </a:p>
      </dgm:t>
    </dgm:pt>
    <dgm:pt modelId="{D6A3ECA6-9E7A-48D7-82F3-8CF1D39E5E16}">
      <dgm:prSet/>
      <dgm:spPr/>
      <dgm:t>
        <a:bodyPr/>
        <a:lstStyle/>
        <a:p>
          <a:r>
            <a:rPr lang="en-US"/>
            <a:t>PreviousCancellations</a:t>
          </a:r>
        </a:p>
      </dgm:t>
    </dgm:pt>
    <dgm:pt modelId="{A0BF044C-4C16-4DCB-A97D-FF4C30EDC398}" type="parTrans" cxnId="{6207FAAB-94D4-4961-A5F5-55D9304DF778}">
      <dgm:prSet/>
      <dgm:spPr/>
      <dgm:t>
        <a:bodyPr/>
        <a:lstStyle/>
        <a:p>
          <a:endParaRPr lang="en-US"/>
        </a:p>
      </dgm:t>
    </dgm:pt>
    <dgm:pt modelId="{2366AF4D-13E6-415E-9787-F0B1A931F8AB}" type="sibTrans" cxnId="{6207FAAB-94D4-4961-A5F5-55D9304DF778}">
      <dgm:prSet/>
      <dgm:spPr/>
      <dgm:t>
        <a:bodyPr/>
        <a:lstStyle/>
        <a:p>
          <a:endParaRPr lang="en-US"/>
        </a:p>
      </dgm:t>
    </dgm:pt>
    <dgm:pt modelId="{2687445E-3341-4232-89D1-05E65A477D03}">
      <dgm:prSet/>
      <dgm:spPr/>
      <dgm:t>
        <a:bodyPr/>
        <a:lstStyle/>
        <a:p>
          <a:r>
            <a:rPr lang="en-US"/>
            <a:t>BookingChanges</a:t>
          </a:r>
        </a:p>
      </dgm:t>
    </dgm:pt>
    <dgm:pt modelId="{A1EEFBC8-8EEE-4226-B2FE-C93FAB77584B}" type="parTrans" cxnId="{3FEC7C2A-CA42-4C7C-9F4B-AD6153EE0344}">
      <dgm:prSet/>
      <dgm:spPr/>
      <dgm:t>
        <a:bodyPr/>
        <a:lstStyle/>
        <a:p>
          <a:endParaRPr lang="en-US"/>
        </a:p>
      </dgm:t>
    </dgm:pt>
    <dgm:pt modelId="{9DD298EB-0D30-4D74-8C39-E729AEE33151}" type="sibTrans" cxnId="{3FEC7C2A-CA42-4C7C-9F4B-AD6153EE0344}">
      <dgm:prSet/>
      <dgm:spPr/>
      <dgm:t>
        <a:bodyPr/>
        <a:lstStyle/>
        <a:p>
          <a:endParaRPr lang="en-US"/>
        </a:p>
      </dgm:t>
    </dgm:pt>
    <dgm:pt modelId="{353B8CFE-2D7C-4BA5-86C1-C51DFCD5F375}">
      <dgm:prSet/>
      <dgm:spPr/>
      <dgm:t>
        <a:bodyPr/>
        <a:lstStyle/>
        <a:p>
          <a:r>
            <a:rPr lang="en-US"/>
            <a:t>TotalofspecialRequests</a:t>
          </a:r>
        </a:p>
      </dgm:t>
    </dgm:pt>
    <dgm:pt modelId="{D1FB1796-9CBE-4711-AD6E-9D99F668AD5C}" type="parTrans" cxnId="{E3874D0D-6E51-4030-B568-77B167EEBD23}">
      <dgm:prSet/>
      <dgm:spPr/>
      <dgm:t>
        <a:bodyPr/>
        <a:lstStyle/>
        <a:p>
          <a:endParaRPr lang="en-US"/>
        </a:p>
      </dgm:t>
    </dgm:pt>
    <dgm:pt modelId="{CC87C56B-0DC7-4933-A7C1-5008FFC197B5}" type="sibTrans" cxnId="{E3874D0D-6E51-4030-B568-77B167EEBD23}">
      <dgm:prSet/>
      <dgm:spPr/>
      <dgm:t>
        <a:bodyPr/>
        <a:lstStyle/>
        <a:p>
          <a:endParaRPr lang="en-US"/>
        </a:p>
      </dgm:t>
    </dgm:pt>
    <dgm:pt modelId="{27F56026-1B82-4CBC-A627-57D1133E2222}">
      <dgm:prSet/>
      <dgm:spPr/>
      <dgm:t>
        <a:bodyPr/>
        <a:lstStyle/>
        <a:p>
          <a:r>
            <a:rPr lang="en-US"/>
            <a:t>MarketSegment</a:t>
          </a:r>
        </a:p>
      </dgm:t>
    </dgm:pt>
    <dgm:pt modelId="{436714AE-04BE-4C10-96C7-7D501751B4C7}" type="parTrans" cxnId="{E638EE06-316C-4C3F-8EB2-22CB2CEEF585}">
      <dgm:prSet/>
      <dgm:spPr/>
      <dgm:t>
        <a:bodyPr/>
        <a:lstStyle/>
        <a:p>
          <a:endParaRPr lang="en-US"/>
        </a:p>
      </dgm:t>
    </dgm:pt>
    <dgm:pt modelId="{4304DA0D-C7AD-4026-87DC-937EB0144270}" type="sibTrans" cxnId="{E638EE06-316C-4C3F-8EB2-22CB2CEEF585}">
      <dgm:prSet/>
      <dgm:spPr/>
      <dgm:t>
        <a:bodyPr/>
        <a:lstStyle/>
        <a:p>
          <a:endParaRPr lang="en-US"/>
        </a:p>
      </dgm:t>
    </dgm:pt>
    <dgm:pt modelId="{777AA1B9-DCE1-4CFC-A868-52F6EC5EFA72}">
      <dgm:prSet/>
      <dgm:spPr/>
      <dgm:t>
        <a:bodyPr/>
        <a:lstStyle/>
        <a:p>
          <a:r>
            <a:rPr lang="en-US"/>
            <a:t>CustomerType</a:t>
          </a:r>
        </a:p>
      </dgm:t>
    </dgm:pt>
    <dgm:pt modelId="{939A5BEB-AF5E-4070-9308-926AFEBE1344}" type="parTrans" cxnId="{70418072-7CB8-4BE6-9CBA-51D29B423690}">
      <dgm:prSet/>
      <dgm:spPr/>
      <dgm:t>
        <a:bodyPr/>
        <a:lstStyle/>
        <a:p>
          <a:endParaRPr lang="en-US"/>
        </a:p>
      </dgm:t>
    </dgm:pt>
    <dgm:pt modelId="{D62F2CDA-90E9-4869-90B7-1CCAF413BDE2}" type="sibTrans" cxnId="{70418072-7CB8-4BE6-9CBA-51D29B423690}">
      <dgm:prSet/>
      <dgm:spPr/>
      <dgm:t>
        <a:bodyPr/>
        <a:lstStyle/>
        <a:p>
          <a:endParaRPr lang="en-US"/>
        </a:p>
      </dgm:t>
    </dgm:pt>
    <dgm:pt modelId="{15186F5F-4366-44BD-B2DC-04561DC77821}">
      <dgm:prSet/>
      <dgm:spPr/>
      <dgm:t>
        <a:bodyPr/>
        <a:lstStyle/>
        <a:p>
          <a:r>
            <a:rPr lang="en-US"/>
            <a:t>DepositType</a:t>
          </a:r>
        </a:p>
      </dgm:t>
    </dgm:pt>
    <dgm:pt modelId="{2784DD95-EB47-4D72-B295-ABA7F148A400}" type="parTrans" cxnId="{042EF16C-9A0C-493A-972F-71F5A3A637B6}">
      <dgm:prSet/>
      <dgm:spPr/>
      <dgm:t>
        <a:bodyPr/>
        <a:lstStyle/>
        <a:p>
          <a:endParaRPr lang="en-US"/>
        </a:p>
      </dgm:t>
    </dgm:pt>
    <dgm:pt modelId="{98F00CB3-31D0-4E0B-B604-86F51D114F2A}" type="sibTrans" cxnId="{042EF16C-9A0C-493A-972F-71F5A3A637B6}">
      <dgm:prSet/>
      <dgm:spPr/>
      <dgm:t>
        <a:bodyPr/>
        <a:lstStyle/>
        <a:p>
          <a:endParaRPr lang="en-US"/>
        </a:p>
      </dgm:t>
    </dgm:pt>
    <dgm:pt modelId="{F29A3136-F8D2-422F-8C98-4C0B519ABC74}">
      <dgm:prSet/>
      <dgm:spPr/>
      <dgm:t>
        <a:bodyPr/>
        <a:lstStyle/>
        <a:p>
          <a:r>
            <a:rPr lang="en-US"/>
            <a:t>Meal</a:t>
          </a:r>
        </a:p>
      </dgm:t>
    </dgm:pt>
    <dgm:pt modelId="{D77BDD89-15A5-4454-95D8-0DF0D2BB5C77}" type="parTrans" cxnId="{11AFF858-EE67-4144-97F1-8DB2CA316583}">
      <dgm:prSet/>
      <dgm:spPr/>
      <dgm:t>
        <a:bodyPr/>
        <a:lstStyle/>
        <a:p>
          <a:endParaRPr lang="en-US"/>
        </a:p>
      </dgm:t>
    </dgm:pt>
    <dgm:pt modelId="{DA085CC6-F35E-4624-ACF0-68D552963B98}" type="sibTrans" cxnId="{11AFF858-EE67-4144-97F1-8DB2CA316583}">
      <dgm:prSet/>
      <dgm:spPr/>
      <dgm:t>
        <a:bodyPr/>
        <a:lstStyle/>
        <a:p>
          <a:endParaRPr lang="en-US"/>
        </a:p>
      </dgm:t>
    </dgm:pt>
    <dgm:pt modelId="{E61D4981-17C5-4676-9D97-4F0815D909BC}">
      <dgm:prSet/>
      <dgm:spPr/>
      <dgm:t>
        <a:bodyPr/>
        <a:lstStyle/>
        <a:p>
          <a:r>
            <a:rPr lang="en-US"/>
            <a:t>ReservedRoomType</a:t>
          </a:r>
        </a:p>
      </dgm:t>
    </dgm:pt>
    <dgm:pt modelId="{9784AA9E-7CEB-4B3B-9B40-56622758E263}" type="parTrans" cxnId="{62AAF50A-07ED-463C-994B-52DFE760F00E}">
      <dgm:prSet/>
      <dgm:spPr/>
      <dgm:t>
        <a:bodyPr/>
        <a:lstStyle/>
        <a:p>
          <a:endParaRPr lang="en-US"/>
        </a:p>
      </dgm:t>
    </dgm:pt>
    <dgm:pt modelId="{E4B049FF-8F75-4EE5-8927-9ED2ACE673BD}" type="sibTrans" cxnId="{62AAF50A-07ED-463C-994B-52DFE760F00E}">
      <dgm:prSet/>
      <dgm:spPr/>
      <dgm:t>
        <a:bodyPr/>
        <a:lstStyle/>
        <a:p>
          <a:endParaRPr lang="en-US"/>
        </a:p>
      </dgm:t>
    </dgm:pt>
    <dgm:pt modelId="{D82BF7B6-6D38-DC45-B3F9-14A7B3B8DB97}" type="pres">
      <dgm:prSet presAssocID="{77702050-82B4-4B24-BEAF-BEB106124ACD}" presName="diagram" presStyleCnt="0">
        <dgm:presLayoutVars>
          <dgm:dir/>
          <dgm:resizeHandles val="exact"/>
        </dgm:presLayoutVars>
      </dgm:prSet>
      <dgm:spPr/>
    </dgm:pt>
    <dgm:pt modelId="{8F411D38-E5F1-6E4E-9AAD-3C1B129183EE}" type="pres">
      <dgm:prSet presAssocID="{F9486905-3352-4D60-A760-5FD1BD6A87BE}" presName="node" presStyleLbl="node1" presStyleIdx="0" presStyleCnt="10">
        <dgm:presLayoutVars>
          <dgm:bulletEnabled val="1"/>
        </dgm:presLayoutVars>
      </dgm:prSet>
      <dgm:spPr/>
    </dgm:pt>
    <dgm:pt modelId="{6E6F896A-A134-F848-A240-CCB8D09CFB15}" type="pres">
      <dgm:prSet presAssocID="{F0D16DB0-AAEA-481F-9513-46FBF2E5F88A}" presName="sibTrans" presStyleCnt="0"/>
      <dgm:spPr/>
    </dgm:pt>
    <dgm:pt modelId="{723A1E25-901E-DE41-BD62-975DA000BC24}" type="pres">
      <dgm:prSet presAssocID="{56B3556B-7281-4129-8E27-11AD58FDD55C}" presName="node" presStyleLbl="node1" presStyleIdx="1" presStyleCnt="10">
        <dgm:presLayoutVars>
          <dgm:bulletEnabled val="1"/>
        </dgm:presLayoutVars>
      </dgm:prSet>
      <dgm:spPr/>
    </dgm:pt>
    <dgm:pt modelId="{6E902662-2126-AB4A-8527-CCBB7B34E773}" type="pres">
      <dgm:prSet presAssocID="{09050123-87FA-4AD1-8575-CFC6C26A95B1}" presName="sibTrans" presStyleCnt="0"/>
      <dgm:spPr/>
    </dgm:pt>
    <dgm:pt modelId="{BA894D59-AE6A-C742-A9B0-8C92D107281B}" type="pres">
      <dgm:prSet presAssocID="{D6A3ECA6-9E7A-48D7-82F3-8CF1D39E5E16}" presName="node" presStyleLbl="node1" presStyleIdx="2" presStyleCnt="10">
        <dgm:presLayoutVars>
          <dgm:bulletEnabled val="1"/>
        </dgm:presLayoutVars>
      </dgm:prSet>
      <dgm:spPr/>
    </dgm:pt>
    <dgm:pt modelId="{B2E0A880-32D7-5C48-9692-68F23E9C253A}" type="pres">
      <dgm:prSet presAssocID="{2366AF4D-13E6-415E-9787-F0B1A931F8AB}" presName="sibTrans" presStyleCnt="0"/>
      <dgm:spPr/>
    </dgm:pt>
    <dgm:pt modelId="{532EC6BB-0FD2-FA45-A836-B4EC24530EA8}" type="pres">
      <dgm:prSet presAssocID="{2687445E-3341-4232-89D1-05E65A477D03}" presName="node" presStyleLbl="node1" presStyleIdx="3" presStyleCnt="10">
        <dgm:presLayoutVars>
          <dgm:bulletEnabled val="1"/>
        </dgm:presLayoutVars>
      </dgm:prSet>
      <dgm:spPr/>
    </dgm:pt>
    <dgm:pt modelId="{AD14D7BE-0202-924E-A2C0-8993E670DDAE}" type="pres">
      <dgm:prSet presAssocID="{9DD298EB-0D30-4D74-8C39-E729AEE33151}" presName="sibTrans" presStyleCnt="0"/>
      <dgm:spPr/>
    </dgm:pt>
    <dgm:pt modelId="{918A1798-8B8B-5E49-83CC-AF36C4C4EE31}" type="pres">
      <dgm:prSet presAssocID="{353B8CFE-2D7C-4BA5-86C1-C51DFCD5F375}" presName="node" presStyleLbl="node1" presStyleIdx="4" presStyleCnt="10">
        <dgm:presLayoutVars>
          <dgm:bulletEnabled val="1"/>
        </dgm:presLayoutVars>
      </dgm:prSet>
      <dgm:spPr/>
    </dgm:pt>
    <dgm:pt modelId="{472E1362-C7B0-B249-93CD-D5E36020E019}" type="pres">
      <dgm:prSet presAssocID="{CC87C56B-0DC7-4933-A7C1-5008FFC197B5}" presName="sibTrans" presStyleCnt="0"/>
      <dgm:spPr/>
    </dgm:pt>
    <dgm:pt modelId="{C4282F0E-82A9-224E-93F0-F70D1B04E0E2}" type="pres">
      <dgm:prSet presAssocID="{27F56026-1B82-4CBC-A627-57D1133E2222}" presName="node" presStyleLbl="node1" presStyleIdx="5" presStyleCnt="10">
        <dgm:presLayoutVars>
          <dgm:bulletEnabled val="1"/>
        </dgm:presLayoutVars>
      </dgm:prSet>
      <dgm:spPr/>
    </dgm:pt>
    <dgm:pt modelId="{7D059711-19E0-474F-AA0C-8C68AD4EEE1F}" type="pres">
      <dgm:prSet presAssocID="{4304DA0D-C7AD-4026-87DC-937EB0144270}" presName="sibTrans" presStyleCnt="0"/>
      <dgm:spPr/>
    </dgm:pt>
    <dgm:pt modelId="{D2CEF0B2-04AB-4848-953A-C2F11B33496E}" type="pres">
      <dgm:prSet presAssocID="{777AA1B9-DCE1-4CFC-A868-52F6EC5EFA72}" presName="node" presStyleLbl="node1" presStyleIdx="6" presStyleCnt="10">
        <dgm:presLayoutVars>
          <dgm:bulletEnabled val="1"/>
        </dgm:presLayoutVars>
      </dgm:prSet>
      <dgm:spPr/>
    </dgm:pt>
    <dgm:pt modelId="{970A9D7E-2FE5-D946-9BE1-6424381BF8D7}" type="pres">
      <dgm:prSet presAssocID="{D62F2CDA-90E9-4869-90B7-1CCAF413BDE2}" presName="sibTrans" presStyleCnt="0"/>
      <dgm:spPr/>
    </dgm:pt>
    <dgm:pt modelId="{9A526CB1-0EE5-1041-96DC-A7546EAA89EA}" type="pres">
      <dgm:prSet presAssocID="{15186F5F-4366-44BD-B2DC-04561DC77821}" presName="node" presStyleLbl="node1" presStyleIdx="7" presStyleCnt="10">
        <dgm:presLayoutVars>
          <dgm:bulletEnabled val="1"/>
        </dgm:presLayoutVars>
      </dgm:prSet>
      <dgm:spPr/>
    </dgm:pt>
    <dgm:pt modelId="{9F2F9E28-7F88-654A-9E13-6A491FF3C0D1}" type="pres">
      <dgm:prSet presAssocID="{98F00CB3-31D0-4E0B-B604-86F51D114F2A}" presName="sibTrans" presStyleCnt="0"/>
      <dgm:spPr/>
    </dgm:pt>
    <dgm:pt modelId="{A6493426-253D-0340-9C84-D6BD51017EC1}" type="pres">
      <dgm:prSet presAssocID="{F29A3136-F8D2-422F-8C98-4C0B519ABC74}" presName="node" presStyleLbl="node1" presStyleIdx="8" presStyleCnt="10">
        <dgm:presLayoutVars>
          <dgm:bulletEnabled val="1"/>
        </dgm:presLayoutVars>
      </dgm:prSet>
      <dgm:spPr/>
    </dgm:pt>
    <dgm:pt modelId="{A8B7E3E4-3E3C-1A46-AF9F-A82D45429039}" type="pres">
      <dgm:prSet presAssocID="{DA085CC6-F35E-4624-ACF0-68D552963B98}" presName="sibTrans" presStyleCnt="0"/>
      <dgm:spPr/>
    </dgm:pt>
    <dgm:pt modelId="{8F43FD96-2BF2-F849-8383-938018B1EC7D}" type="pres">
      <dgm:prSet presAssocID="{E61D4981-17C5-4676-9D97-4F0815D909BC}" presName="node" presStyleLbl="node1" presStyleIdx="9" presStyleCnt="10">
        <dgm:presLayoutVars>
          <dgm:bulletEnabled val="1"/>
        </dgm:presLayoutVars>
      </dgm:prSet>
      <dgm:spPr/>
    </dgm:pt>
  </dgm:ptLst>
  <dgm:cxnLst>
    <dgm:cxn modelId="{E638EE06-316C-4C3F-8EB2-22CB2CEEF585}" srcId="{77702050-82B4-4B24-BEAF-BEB106124ACD}" destId="{27F56026-1B82-4CBC-A627-57D1133E2222}" srcOrd="5" destOrd="0" parTransId="{436714AE-04BE-4C10-96C7-7D501751B4C7}" sibTransId="{4304DA0D-C7AD-4026-87DC-937EB0144270}"/>
    <dgm:cxn modelId="{33BC9508-B570-5246-9321-C76737B0B764}" type="presOf" srcId="{F29A3136-F8D2-422F-8C98-4C0B519ABC74}" destId="{A6493426-253D-0340-9C84-D6BD51017EC1}" srcOrd="0" destOrd="0" presId="urn:microsoft.com/office/officeart/2005/8/layout/default"/>
    <dgm:cxn modelId="{62AAF50A-07ED-463C-994B-52DFE760F00E}" srcId="{77702050-82B4-4B24-BEAF-BEB106124ACD}" destId="{E61D4981-17C5-4676-9D97-4F0815D909BC}" srcOrd="9" destOrd="0" parTransId="{9784AA9E-7CEB-4B3B-9B40-56622758E263}" sibTransId="{E4B049FF-8F75-4EE5-8927-9ED2ACE673BD}"/>
    <dgm:cxn modelId="{E3874D0D-6E51-4030-B568-77B167EEBD23}" srcId="{77702050-82B4-4B24-BEAF-BEB106124ACD}" destId="{353B8CFE-2D7C-4BA5-86C1-C51DFCD5F375}" srcOrd="4" destOrd="0" parTransId="{D1FB1796-9CBE-4711-AD6E-9D99F668AD5C}" sibTransId="{CC87C56B-0DC7-4933-A7C1-5008FFC197B5}"/>
    <dgm:cxn modelId="{B47E6A20-9FF1-6F4E-9298-8E72CCC5FF85}" type="presOf" srcId="{77702050-82B4-4B24-BEAF-BEB106124ACD}" destId="{D82BF7B6-6D38-DC45-B3F9-14A7B3B8DB97}" srcOrd="0" destOrd="0" presId="urn:microsoft.com/office/officeart/2005/8/layout/default"/>
    <dgm:cxn modelId="{3FEC7C2A-CA42-4C7C-9F4B-AD6153EE0344}" srcId="{77702050-82B4-4B24-BEAF-BEB106124ACD}" destId="{2687445E-3341-4232-89D1-05E65A477D03}" srcOrd="3" destOrd="0" parTransId="{A1EEFBC8-8EEE-4226-B2FE-C93FAB77584B}" sibTransId="{9DD298EB-0D30-4D74-8C39-E729AEE33151}"/>
    <dgm:cxn modelId="{0D7DAD2D-1700-4697-B52D-674C7AA31F77}" srcId="{77702050-82B4-4B24-BEAF-BEB106124ACD}" destId="{56B3556B-7281-4129-8E27-11AD58FDD55C}" srcOrd="1" destOrd="0" parTransId="{8756045A-D27C-401A-B851-D0BF0FA9DC73}" sibTransId="{09050123-87FA-4AD1-8575-CFC6C26A95B1}"/>
    <dgm:cxn modelId="{07F29036-84AD-7441-BB95-0425D51C5CD8}" type="presOf" srcId="{E61D4981-17C5-4676-9D97-4F0815D909BC}" destId="{8F43FD96-2BF2-F849-8383-938018B1EC7D}" srcOrd="0" destOrd="0" presId="urn:microsoft.com/office/officeart/2005/8/layout/default"/>
    <dgm:cxn modelId="{11AFF858-EE67-4144-97F1-8DB2CA316583}" srcId="{77702050-82B4-4B24-BEAF-BEB106124ACD}" destId="{F29A3136-F8D2-422F-8C98-4C0B519ABC74}" srcOrd="8" destOrd="0" parTransId="{D77BDD89-15A5-4454-95D8-0DF0D2BB5C77}" sibTransId="{DA085CC6-F35E-4624-ACF0-68D552963B98}"/>
    <dgm:cxn modelId="{042EF16C-9A0C-493A-972F-71F5A3A637B6}" srcId="{77702050-82B4-4B24-BEAF-BEB106124ACD}" destId="{15186F5F-4366-44BD-B2DC-04561DC77821}" srcOrd="7" destOrd="0" parTransId="{2784DD95-EB47-4D72-B295-ABA7F148A400}" sibTransId="{98F00CB3-31D0-4E0B-B604-86F51D114F2A}"/>
    <dgm:cxn modelId="{B142CD71-7D21-3146-941A-9F85A66FF760}" type="presOf" srcId="{777AA1B9-DCE1-4CFC-A868-52F6EC5EFA72}" destId="{D2CEF0B2-04AB-4848-953A-C2F11B33496E}" srcOrd="0" destOrd="0" presId="urn:microsoft.com/office/officeart/2005/8/layout/default"/>
    <dgm:cxn modelId="{70418072-7CB8-4BE6-9CBA-51D29B423690}" srcId="{77702050-82B4-4B24-BEAF-BEB106124ACD}" destId="{777AA1B9-DCE1-4CFC-A868-52F6EC5EFA72}" srcOrd="6" destOrd="0" parTransId="{939A5BEB-AF5E-4070-9308-926AFEBE1344}" sibTransId="{D62F2CDA-90E9-4869-90B7-1CCAF413BDE2}"/>
    <dgm:cxn modelId="{2DDF8679-C6D4-9841-9132-F6B8988DE6C8}" type="presOf" srcId="{2687445E-3341-4232-89D1-05E65A477D03}" destId="{532EC6BB-0FD2-FA45-A836-B4EC24530EA8}" srcOrd="0" destOrd="0" presId="urn:microsoft.com/office/officeart/2005/8/layout/default"/>
    <dgm:cxn modelId="{479F417C-ABBC-404A-B3EE-552C1D96D54F}" type="presOf" srcId="{27F56026-1B82-4CBC-A627-57D1133E2222}" destId="{C4282F0E-82A9-224E-93F0-F70D1B04E0E2}" srcOrd="0" destOrd="0" presId="urn:microsoft.com/office/officeart/2005/8/layout/default"/>
    <dgm:cxn modelId="{4CBACF9D-C513-4245-91C7-420294AF0010}" srcId="{77702050-82B4-4B24-BEAF-BEB106124ACD}" destId="{F9486905-3352-4D60-A760-5FD1BD6A87BE}" srcOrd="0" destOrd="0" parTransId="{4334FA7B-CEA8-4F66-A1D0-EA549154D043}" sibTransId="{F0D16DB0-AAEA-481F-9513-46FBF2E5F88A}"/>
    <dgm:cxn modelId="{6207FAAB-94D4-4961-A5F5-55D9304DF778}" srcId="{77702050-82B4-4B24-BEAF-BEB106124ACD}" destId="{D6A3ECA6-9E7A-48D7-82F3-8CF1D39E5E16}" srcOrd="2" destOrd="0" parTransId="{A0BF044C-4C16-4DCB-A97D-FF4C30EDC398}" sibTransId="{2366AF4D-13E6-415E-9787-F0B1A931F8AB}"/>
    <dgm:cxn modelId="{173820B1-E828-A64D-BA59-8910EF3CE55D}" type="presOf" srcId="{56B3556B-7281-4129-8E27-11AD58FDD55C}" destId="{723A1E25-901E-DE41-BD62-975DA000BC24}" srcOrd="0" destOrd="0" presId="urn:microsoft.com/office/officeart/2005/8/layout/default"/>
    <dgm:cxn modelId="{DEC244D2-F863-C942-944C-A4A83EB397BE}" type="presOf" srcId="{353B8CFE-2D7C-4BA5-86C1-C51DFCD5F375}" destId="{918A1798-8B8B-5E49-83CC-AF36C4C4EE31}" srcOrd="0" destOrd="0" presId="urn:microsoft.com/office/officeart/2005/8/layout/default"/>
    <dgm:cxn modelId="{8C0FDFDA-0C50-0B4A-9DBA-54D3ED7095AF}" type="presOf" srcId="{15186F5F-4366-44BD-B2DC-04561DC77821}" destId="{9A526CB1-0EE5-1041-96DC-A7546EAA89EA}" srcOrd="0" destOrd="0" presId="urn:microsoft.com/office/officeart/2005/8/layout/default"/>
    <dgm:cxn modelId="{6533EAE8-CD4D-B447-9C03-68EA644E3631}" type="presOf" srcId="{F9486905-3352-4D60-A760-5FD1BD6A87BE}" destId="{8F411D38-E5F1-6E4E-9AAD-3C1B129183EE}" srcOrd="0" destOrd="0" presId="urn:microsoft.com/office/officeart/2005/8/layout/default"/>
    <dgm:cxn modelId="{232FB9F3-F404-E041-B43A-1D5BA27ACA57}" type="presOf" srcId="{D6A3ECA6-9E7A-48D7-82F3-8CF1D39E5E16}" destId="{BA894D59-AE6A-C742-A9B0-8C92D107281B}" srcOrd="0" destOrd="0" presId="urn:microsoft.com/office/officeart/2005/8/layout/default"/>
    <dgm:cxn modelId="{9FE5A9FB-5BF6-4640-A0A1-7992B344F8E0}" type="presParOf" srcId="{D82BF7B6-6D38-DC45-B3F9-14A7B3B8DB97}" destId="{8F411D38-E5F1-6E4E-9AAD-3C1B129183EE}" srcOrd="0" destOrd="0" presId="urn:microsoft.com/office/officeart/2005/8/layout/default"/>
    <dgm:cxn modelId="{0ED8715B-A736-2B42-8E18-E2577547583E}" type="presParOf" srcId="{D82BF7B6-6D38-DC45-B3F9-14A7B3B8DB97}" destId="{6E6F896A-A134-F848-A240-CCB8D09CFB15}" srcOrd="1" destOrd="0" presId="urn:microsoft.com/office/officeart/2005/8/layout/default"/>
    <dgm:cxn modelId="{EC144EC1-40C3-E64C-912F-6F6AB2A55477}" type="presParOf" srcId="{D82BF7B6-6D38-DC45-B3F9-14A7B3B8DB97}" destId="{723A1E25-901E-DE41-BD62-975DA000BC24}" srcOrd="2" destOrd="0" presId="urn:microsoft.com/office/officeart/2005/8/layout/default"/>
    <dgm:cxn modelId="{D9C18B33-07BA-524A-A2BE-5D243257A9B1}" type="presParOf" srcId="{D82BF7B6-6D38-DC45-B3F9-14A7B3B8DB97}" destId="{6E902662-2126-AB4A-8527-CCBB7B34E773}" srcOrd="3" destOrd="0" presId="urn:microsoft.com/office/officeart/2005/8/layout/default"/>
    <dgm:cxn modelId="{5C718D28-7622-9746-B58E-7102E003757B}" type="presParOf" srcId="{D82BF7B6-6D38-DC45-B3F9-14A7B3B8DB97}" destId="{BA894D59-AE6A-C742-A9B0-8C92D107281B}" srcOrd="4" destOrd="0" presId="urn:microsoft.com/office/officeart/2005/8/layout/default"/>
    <dgm:cxn modelId="{A62F8424-1290-234A-A644-380EB1F16BB1}" type="presParOf" srcId="{D82BF7B6-6D38-DC45-B3F9-14A7B3B8DB97}" destId="{B2E0A880-32D7-5C48-9692-68F23E9C253A}" srcOrd="5" destOrd="0" presId="urn:microsoft.com/office/officeart/2005/8/layout/default"/>
    <dgm:cxn modelId="{8A5BB1C7-B440-3246-ACAF-16E9D12372E4}" type="presParOf" srcId="{D82BF7B6-6D38-DC45-B3F9-14A7B3B8DB97}" destId="{532EC6BB-0FD2-FA45-A836-B4EC24530EA8}" srcOrd="6" destOrd="0" presId="urn:microsoft.com/office/officeart/2005/8/layout/default"/>
    <dgm:cxn modelId="{BA5FE86C-DE18-1B4C-A60C-296E17131EA0}" type="presParOf" srcId="{D82BF7B6-6D38-DC45-B3F9-14A7B3B8DB97}" destId="{AD14D7BE-0202-924E-A2C0-8993E670DDAE}" srcOrd="7" destOrd="0" presId="urn:microsoft.com/office/officeart/2005/8/layout/default"/>
    <dgm:cxn modelId="{B7727A4B-BEDE-AC4B-8AE1-97222B9847D8}" type="presParOf" srcId="{D82BF7B6-6D38-DC45-B3F9-14A7B3B8DB97}" destId="{918A1798-8B8B-5E49-83CC-AF36C4C4EE31}" srcOrd="8" destOrd="0" presId="urn:microsoft.com/office/officeart/2005/8/layout/default"/>
    <dgm:cxn modelId="{C3B8BAA5-166F-3F4A-8D36-061DD2E0C71C}" type="presParOf" srcId="{D82BF7B6-6D38-DC45-B3F9-14A7B3B8DB97}" destId="{472E1362-C7B0-B249-93CD-D5E36020E019}" srcOrd="9" destOrd="0" presId="urn:microsoft.com/office/officeart/2005/8/layout/default"/>
    <dgm:cxn modelId="{B16E0CA6-93AA-E545-8E18-249EFA04029F}" type="presParOf" srcId="{D82BF7B6-6D38-DC45-B3F9-14A7B3B8DB97}" destId="{C4282F0E-82A9-224E-93F0-F70D1B04E0E2}" srcOrd="10" destOrd="0" presId="urn:microsoft.com/office/officeart/2005/8/layout/default"/>
    <dgm:cxn modelId="{71910706-E6EC-6146-B531-7FB62D04094E}" type="presParOf" srcId="{D82BF7B6-6D38-DC45-B3F9-14A7B3B8DB97}" destId="{7D059711-19E0-474F-AA0C-8C68AD4EEE1F}" srcOrd="11" destOrd="0" presId="urn:microsoft.com/office/officeart/2005/8/layout/default"/>
    <dgm:cxn modelId="{89090FDD-F851-EF48-B1B9-228A86EBBA62}" type="presParOf" srcId="{D82BF7B6-6D38-DC45-B3F9-14A7B3B8DB97}" destId="{D2CEF0B2-04AB-4848-953A-C2F11B33496E}" srcOrd="12" destOrd="0" presId="urn:microsoft.com/office/officeart/2005/8/layout/default"/>
    <dgm:cxn modelId="{455728D2-177B-ED4A-A522-8C34AAE88AEF}" type="presParOf" srcId="{D82BF7B6-6D38-DC45-B3F9-14A7B3B8DB97}" destId="{970A9D7E-2FE5-D946-9BE1-6424381BF8D7}" srcOrd="13" destOrd="0" presId="urn:microsoft.com/office/officeart/2005/8/layout/default"/>
    <dgm:cxn modelId="{283E7367-B78A-8141-8A88-E3D2896CD0C2}" type="presParOf" srcId="{D82BF7B6-6D38-DC45-B3F9-14A7B3B8DB97}" destId="{9A526CB1-0EE5-1041-96DC-A7546EAA89EA}" srcOrd="14" destOrd="0" presId="urn:microsoft.com/office/officeart/2005/8/layout/default"/>
    <dgm:cxn modelId="{7D5FAA52-746F-F14E-960A-AC59771C37E1}" type="presParOf" srcId="{D82BF7B6-6D38-DC45-B3F9-14A7B3B8DB97}" destId="{9F2F9E28-7F88-654A-9E13-6A491FF3C0D1}" srcOrd="15" destOrd="0" presId="urn:microsoft.com/office/officeart/2005/8/layout/default"/>
    <dgm:cxn modelId="{AFEE5482-82A6-8740-859D-A4CFFC043961}" type="presParOf" srcId="{D82BF7B6-6D38-DC45-B3F9-14A7B3B8DB97}" destId="{A6493426-253D-0340-9C84-D6BD51017EC1}" srcOrd="16" destOrd="0" presId="urn:microsoft.com/office/officeart/2005/8/layout/default"/>
    <dgm:cxn modelId="{85D3F7DC-E3C8-4445-87FD-B327B503C825}" type="presParOf" srcId="{D82BF7B6-6D38-DC45-B3F9-14A7B3B8DB97}" destId="{A8B7E3E4-3E3C-1A46-AF9F-A82D45429039}" srcOrd="17" destOrd="0" presId="urn:microsoft.com/office/officeart/2005/8/layout/default"/>
    <dgm:cxn modelId="{D161B7E6-F36F-B248-92C0-7EAF311C71F5}" type="presParOf" srcId="{D82BF7B6-6D38-DC45-B3F9-14A7B3B8DB97}" destId="{8F43FD96-2BF2-F849-8383-938018B1EC7D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D21D6D-D9F2-410C-898D-D7F0993D77E6}">
      <dsp:nvSpPr>
        <dsp:cNvPr id="0" name=""/>
        <dsp:cNvSpPr/>
      </dsp:nvSpPr>
      <dsp:spPr>
        <a:xfrm>
          <a:off x="0" y="4565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241C8-1FF0-4515-80A3-2778BA71F50B}">
      <dsp:nvSpPr>
        <dsp:cNvPr id="0" name=""/>
        <dsp:cNvSpPr/>
      </dsp:nvSpPr>
      <dsp:spPr>
        <a:xfrm>
          <a:off x="294154" y="223358"/>
          <a:ext cx="534826" cy="534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9EC85-3ACB-49D2-9F2B-8DE85549F291}">
      <dsp:nvSpPr>
        <dsp:cNvPr id="0" name=""/>
        <dsp:cNvSpPr/>
      </dsp:nvSpPr>
      <dsp:spPr>
        <a:xfrm>
          <a:off x="1123136" y="4565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Guests are the source of revenue for a hotel.</a:t>
          </a:r>
        </a:p>
      </dsp:txBody>
      <dsp:txXfrm>
        <a:off x="1123136" y="4565"/>
        <a:ext cx="5880640" cy="972412"/>
      </dsp:txXfrm>
    </dsp:sp>
    <dsp:sp modelId="{FB548864-6D91-4502-8EFE-D389CB38465C}">
      <dsp:nvSpPr>
        <dsp:cNvPr id="0" name=""/>
        <dsp:cNvSpPr/>
      </dsp:nvSpPr>
      <dsp:spPr>
        <a:xfrm>
          <a:off x="0" y="1220080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197E4-EFC8-4D42-988C-98A3BFFDB012}">
      <dsp:nvSpPr>
        <dsp:cNvPr id="0" name=""/>
        <dsp:cNvSpPr/>
      </dsp:nvSpPr>
      <dsp:spPr>
        <a:xfrm>
          <a:off x="294154" y="1438873"/>
          <a:ext cx="534826" cy="534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F5344-C0D5-4CEC-96CB-7347F5AC3965}">
      <dsp:nvSpPr>
        <dsp:cNvPr id="0" name=""/>
        <dsp:cNvSpPr/>
      </dsp:nvSpPr>
      <dsp:spPr>
        <a:xfrm>
          <a:off x="1123136" y="1220080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 the frequency of booking cancellations grows, this revenue falls.</a:t>
          </a:r>
        </a:p>
      </dsp:txBody>
      <dsp:txXfrm>
        <a:off x="1123136" y="1220080"/>
        <a:ext cx="5880640" cy="972412"/>
      </dsp:txXfrm>
    </dsp:sp>
    <dsp:sp modelId="{2DB7F0CA-73A1-42BF-B565-D684BE8ED6C5}">
      <dsp:nvSpPr>
        <dsp:cNvPr id="0" name=""/>
        <dsp:cNvSpPr/>
      </dsp:nvSpPr>
      <dsp:spPr>
        <a:xfrm>
          <a:off x="0" y="2435596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C1511-BAA8-48C4-8046-909CACC1C10D}">
      <dsp:nvSpPr>
        <dsp:cNvPr id="0" name=""/>
        <dsp:cNvSpPr/>
      </dsp:nvSpPr>
      <dsp:spPr>
        <a:xfrm>
          <a:off x="294154" y="2654389"/>
          <a:ext cx="534826" cy="534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81B5C-28CA-4D75-B9E9-CC80B508D3EC}">
      <dsp:nvSpPr>
        <dsp:cNvPr id="0" name=""/>
        <dsp:cNvSpPr/>
      </dsp:nvSpPr>
      <dsp:spPr>
        <a:xfrm>
          <a:off x="1123136" y="2435596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 consultants, our goal is to figure out why bookings are canceled.</a:t>
          </a:r>
        </a:p>
      </dsp:txBody>
      <dsp:txXfrm>
        <a:off x="1123136" y="2435596"/>
        <a:ext cx="5880640" cy="972412"/>
      </dsp:txXfrm>
    </dsp:sp>
    <dsp:sp modelId="{00B737F7-4B50-47A7-9714-907577A6FE89}">
      <dsp:nvSpPr>
        <dsp:cNvPr id="0" name=""/>
        <dsp:cNvSpPr/>
      </dsp:nvSpPr>
      <dsp:spPr>
        <a:xfrm>
          <a:off x="0" y="3651111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2514C-7CE6-46C5-BD49-51E3B3463379}">
      <dsp:nvSpPr>
        <dsp:cNvPr id="0" name=""/>
        <dsp:cNvSpPr/>
      </dsp:nvSpPr>
      <dsp:spPr>
        <a:xfrm>
          <a:off x="294154" y="3869904"/>
          <a:ext cx="534826" cy="5348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8197B-9817-450A-945D-0FA2A5514E37}">
      <dsp:nvSpPr>
        <dsp:cNvPr id="0" name=""/>
        <dsp:cNvSpPr/>
      </dsp:nvSpPr>
      <dsp:spPr>
        <a:xfrm>
          <a:off x="1123136" y="3651111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examined the hotel's booking data and ran an analysis to determine which factors influence cancellations.</a:t>
          </a:r>
        </a:p>
      </dsp:txBody>
      <dsp:txXfrm>
        <a:off x="1123136" y="3651111"/>
        <a:ext cx="5880640" cy="972412"/>
      </dsp:txXfrm>
    </dsp:sp>
    <dsp:sp modelId="{3FC58920-A2B9-4336-B1B2-8D02C3B525C9}">
      <dsp:nvSpPr>
        <dsp:cNvPr id="0" name=""/>
        <dsp:cNvSpPr/>
      </dsp:nvSpPr>
      <dsp:spPr>
        <a:xfrm>
          <a:off x="0" y="4866627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7F772-C39C-4C6E-8252-BD0AC9F355B9}">
      <dsp:nvSpPr>
        <dsp:cNvPr id="0" name=""/>
        <dsp:cNvSpPr/>
      </dsp:nvSpPr>
      <dsp:spPr>
        <a:xfrm>
          <a:off x="294154" y="5085420"/>
          <a:ext cx="534826" cy="5348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8EA9C-F44C-4E96-9BBE-64CA4212D94B}">
      <dsp:nvSpPr>
        <dsp:cNvPr id="0" name=""/>
        <dsp:cNvSpPr/>
      </dsp:nvSpPr>
      <dsp:spPr>
        <a:xfrm>
          <a:off x="1123136" y="4866627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If we can properly target the issues, we will be able to reduce cancellations and improve revenue.</a:t>
          </a:r>
        </a:p>
      </dsp:txBody>
      <dsp:txXfrm>
        <a:off x="1123136" y="4866627"/>
        <a:ext cx="5880640" cy="97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B385B-626E-4F48-894D-5FE4897B1AF3}">
      <dsp:nvSpPr>
        <dsp:cNvPr id="0" name=""/>
        <dsp:cNvSpPr/>
      </dsp:nvSpPr>
      <dsp:spPr>
        <a:xfrm>
          <a:off x="0" y="152148"/>
          <a:ext cx="5626542" cy="875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Does opting for RequiredParkingSpace while making hotel reservations impact cancellations?</a:t>
          </a:r>
        </a:p>
      </dsp:txBody>
      <dsp:txXfrm>
        <a:off x="42722" y="194870"/>
        <a:ext cx="5541098" cy="789716"/>
      </dsp:txXfrm>
    </dsp:sp>
    <dsp:sp modelId="{26F00655-80FF-034E-B483-3CE6DE600602}">
      <dsp:nvSpPr>
        <dsp:cNvPr id="0" name=""/>
        <dsp:cNvSpPr/>
      </dsp:nvSpPr>
      <dsp:spPr>
        <a:xfrm>
          <a:off x="0" y="1073388"/>
          <a:ext cx="5626542" cy="875160"/>
        </a:xfrm>
        <a:prstGeom prst="roundRect">
          <a:avLst/>
        </a:prstGeom>
        <a:solidFill>
          <a:schemeClr val="accent2">
            <a:hueOff val="298788"/>
            <a:satOff val="-2465"/>
            <a:lumOff val="-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Is it possible to associate meal plans and StaysinWeeknights with possible hotel booking cancellations?</a:t>
          </a:r>
        </a:p>
      </dsp:txBody>
      <dsp:txXfrm>
        <a:off x="42722" y="1116110"/>
        <a:ext cx="5541098" cy="789716"/>
      </dsp:txXfrm>
    </dsp:sp>
    <dsp:sp modelId="{D170D022-183D-AB41-BC76-94A00C8CF76B}">
      <dsp:nvSpPr>
        <dsp:cNvPr id="0" name=""/>
        <dsp:cNvSpPr/>
      </dsp:nvSpPr>
      <dsp:spPr>
        <a:xfrm>
          <a:off x="0" y="1994629"/>
          <a:ext cx="5626542" cy="875160"/>
        </a:xfrm>
        <a:prstGeom prst="roundRect">
          <a:avLst/>
        </a:prstGeom>
        <a:solidFill>
          <a:schemeClr val="accent2">
            <a:hueOff val="597576"/>
            <a:satOff val="-4930"/>
            <a:lumOff val="-1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Which market segment influences the cancellations the most?</a:t>
          </a:r>
        </a:p>
      </dsp:txBody>
      <dsp:txXfrm>
        <a:off x="42722" y="2037351"/>
        <a:ext cx="5541098" cy="789716"/>
      </dsp:txXfrm>
    </dsp:sp>
    <dsp:sp modelId="{AFFF4170-B1E5-1A45-86D2-80BC7CF5A08C}">
      <dsp:nvSpPr>
        <dsp:cNvPr id="0" name=""/>
        <dsp:cNvSpPr/>
      </dsp:nvSpPr>
      <dsp:spPr>
        <a:xfrm>
          <a:off x="0" y="2915869"/>
          <a:ext cx="5626542" cy="875160"/>
        </a:xfrm>
        <a:prstGeom prst="roundRect">
          <a:avLst/>
        </a:prstGeom>
        <a:solidFill>
          <a:schemeClr val="accent2">
            <a:hueOff val="896363"/>
            <a:satOff val="-7395"/>
            <a:lumOff val="-1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Does DepositType affect cancellations?</a:t>
          </a:r>
        </a:p>
      </dsp:txBody>
      <dsp:txXfrm>
        <a:off x="42722" y="2958591"/>
        <a:ext cx="5541098" cy="789716"/>
      </dsp:txXfrm>
    </dsp:sp>
    <dsp:sp modelId="{0690BC3D-2786-E240-9D41-28E24C0DF16C}">
      <dsp:nvSpPr>
        <dsp:cNvPr id="0" name=""/>
        <dsp:cNvSpPr/>
      </dsp:nvSpPr>
      <dsp:spPr>
        <a:xfrm>
          <a:off x="0" y="3837109"/>
          <a:ext cx="5626542" cy="875160"/>
        </a:xfrm>
        <a:prstGeom prst="roundRect">
          <a:avLst/>
        </a:prstGeom>
        <a:solidFill>
          <a:schemeClr val="accent2">
            <a:hueOff val="1195151"/>
            <a:satOff val="-9860"/>
            <a:lumOff val="-2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Are customers making cancellations based on the rooms they were assigned?</a:t>
          </a:r>
        </a:p>
      </dsp:txBody>
      <dsp:txXfrm>
        <a:off x="42722" y="3879831"/>
        <a:ext cx="5541098" cy="789716"/>
      </dsp:txXfrm>
    </dsp:sp>
    <dsp:sp modelId="{F5CF9F3D-EADA-5B43-BE78-CC9DF5CD2030}">
      <dsp:nvSpPr>
        <dsp:cNvPr id="0" name=""/>
        <dsp:cNvSpPr/>
      </dsp:nvSpPr>
      <dsp:spPr>
        <a:xfrm>
          <a:off x="0" y="4758349"/>
          <a:ext cx="5626542" cy="875160"/>
        </a:xfrm>
        <a:prstGeom prst="roundRect">
          <a:avLst/>
        </a:prstGeom>
        <a:solidFill>
          <a:schemeClr val="accent2">
            <a:hueOff val="1493939"/>
            <a:satOff val="-12325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Are customers who have made special requests while making hotel reservations less likely to cancel?</a:t>
          </a:r>
        </a:p>
      </dsp:txBody>
      <dsp:txXfrm>
        <a:off x="42722" y="4801071"/>
        <a:ext cx="5541098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11D38-E5F1-6E4E-9AAD-3C1B129183EE}">
      <dsp:nvSpPr>
        <dsp:cNvPr id="0" name=""/>
        <dsp:cNvSpPr/>
      </dsp:nvSpPr>
      <dsp:spPr>
        <a:xfrm>
          <a:off x="3594" y="566280"/>
          <a:ext cx="1946002" cy="116760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DaysSinceBooking</a:t>
          </a:r>
        </a:p>
      </dsp:txBody>
      <dsp:txXfrm>
        <a:off x="3594" y="566280"/>
        <a:ext cx="1946002" cy="1167601"/>
      </dsp:txXfrm>
    </dsp:sp>
    <dsp:sp modelId="{723A1E25-901E-DE41-BD62-975DA000BC24}">
      <dsp:nvSpPr>
        <dsp:cNvPr id="0" name=""/>
        <dsp:cNvSpPr/>
      </dsp:nvSpPr>
      <dsp:spPr>
        <a:xfrm>
          <a:off x="2144196" y="566280"/>
          <a:ext cx="1946002" cy="1167601"/>
        </a:xfrm>
        <a:prstGeom prst="rect">
          <a:avLst/>
        </a:prstGeom>
        <a:solidFill>
          <a:schemeClr val="accent5">
            <a:hueOff val="173980"/>
            <a:satOff val="421"/>
            <a:lumOff val="-1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StaysinWeekendnights</a:t>
          </a:r>
        </a:p>
      </dsp:txBody>
      <dsp:txXfrm>
        <a:off x="2144196" y="566280"/>
        <a:ext cx="1946002" cy="1167601"/>
      </dsp:txXfrm>
    </dsp:sp>
    <dsp:sp modelId="{BA894D59-AE6A-C742-A9B0-8C92D107281B}">
      <dsp:nvSpPr>
        <dsp:cNvPr id="0" name=""/>
        <dsp:cNvSpPr/>
      </dsp:nvSpPr>
      <dsp:spPr>
        <a:xfrm>
          <a:off x="4284798" y="566280"/>
          <a:ext cx="1946002" cy="1167601"/>
        </a:xfrm>
        <a:prstGeom prst="rect">
          <a:avLst/>
        </a:prstGeom>
        <a:solidFill>
          <a:schemeClr val="accent5">
            <a:hueOff val="347959"/>
            <a:satOff val="843"/>
            <a:lumOff val="-3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PreviousCancellations</a:t>
          </a:r>
        </a:p>
      </dsp:txBody>
      <dsp:txXfrm>
        <a:off x="4284798" y="566280"/>
        <a:ext cx="1946002" cy="1167601"/>
      </dsp:txXfrm>
    </dsp:sp>
    <dsp:sp modelId="{532EC6BB-0FD2-FA45-A836-B4EC24530EA8}">
      <dsp:nvSpPr>
        <dsp:cNvPr id="0" name=""/>
        <dsp:cNvSpPr/>
      </dsp:nvSpPr>
      <dsp:spPr>
        <a:xfrm>
          <a:off x="6425401" y="566280"/>
          <a:ext cx="1946002" cy="1167601"/>
        </a:xfrm>
        <a:prstGeom prst="rect">
          <a:avLst/>
        </a:prstGeom>
        <a:solidFill>
          <a:schemeClr val="accent5">
            <a:hueOff val="521939"/>
            <a:satOff val="1264"/>
            <a:lumOff val="-4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BookingChanges</a:t>
          </a:r>
        </a:p>
      </dsp:txBody>
      <dsp:txXfrm>
        <a:off x="6425401" y="566280"/>
        <a:ext cx="1946002" cy="1167601"/>
      </dsp:txXfrm>
    </dsp:sp>
    <dsp:sp modelId="{918A1798-8B8B-5E49-83CC-AF36C4C4EE31}">
      <dsp:nvSpPr>
        <dsp:cNvPr id="0" name=""/>
        <dsp:cNvSpPr/>
      </dsp:nvSpPr>
      <dsp:spPr>
        <a:xfrm>
          <a:off x="8566003" y="566280"/>
          <a:ext cx="1946002" cy="1167601"/>
        </a:xfrm>
        <a:prstGeom prst="rect">
          <a:avLst/>
        </a:prstGeom>
        <a:solidFill>
          <a:schemeClr val="accent5">
            <a:hueOff val="695919"/>
            <a:satOff val="1685"/>
            <a:lumOff val="-6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TotalofspecialRequests</a:t>
          </a:r>
        </a:p>
      </dsp:txBody>
      <dsp:txXfrm>
        <a:off x="8566003" y="566280"/>
        <a:ext cx="1946002" cy="1167601"/>
      </dsp:txXfrm>
    </dsp:sp>
    <dsp:sp modelId="{C4282F0E-82A9-224E-93F0-F70D1B04E0E2}">
      <dsp:nvSpPr>
        <dsp:cNvPr id="0" name=""/>
        <dsp:cNvSpPr/>
      </dsp:nvSpPr>
      <dsp:spPr>
        <a:xfrm>
          <a:off x="3594" y="1928481"/>
          <a:ext cx="1946002" cy="1167601"/>
        </a:xfrm>
        <a:prstGeom prst="rect">
          <a:avLst/>
        </a:prstGeom>
        <a:solidFill>
          <a:schemeClr val="accent5">
            <a:hueOff val="869898"/>
            <a:satOff val="2107"/>
            <a:lumOff val="-7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MarketSegment</a:t>
          </a:r>
        </a:p>
      </dsp:txBody>
      <dsp:txXfrm>
        <a:off x="3594" y="1928481"/>
        <a:ext cx="1946002" cy="1167601"/>
      </dsp:txXfrm>
    </dsp:sp>
    <dsp:sp modelId="{D2CEF0B2-04AB-4848-953A-C2F11B33496E}">
      <dsp:nvSpPr>
        <dsp:cNvPr id="0" name=""/>
        <dsp:cNvSpPr/>
      </dsp:nvSpPr>
      <dsp:spPr>
        <a:xfrm>
          <a:off x="2144196" y="1928481"/>
          <a:ext cx="1946002" cy="1167601"/>
        </a:xfrm>
        <a:prstGeom prst="rect">
          <a:avLst/>
        </a:prstGeom>
        <a:solidFill>
          <a:schemeClr val="accent5">
            <a:hueOff val="1043878"/>
            <a:satOff val="2528"/>
            <a:lumOff val="-9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CustomerType</a:t>
          </a:r>
        </a:p>
      </dsp:txBody>
      <dsp:txXfrm>
        <a:off x="2144196" y="1928481"/>
        <a:ext cx="1946002" cy="1167601"/>
      </dsp:txXfrm>
    </dsp:sp>
    <dsp:sp modelId="{9A526CB1-0EE5-1041-96DC-A7546EAA89EA}">
      <dsp:nvSpPr>
        <dsp:cNvPr id="0" name=""/>
        <dsp:cNvSpPr/>
      </dsp:nvSpPr>
      <dsp:spPr>
        <a:xfrm>
          <a:off x="4284798" y="1928481"/>
          <a:ext cx="1946002" cy="1167601"/>
        </a:xfrm>
        <a:prstGeom prst="rect">
          <a:avLst/>
        </a:prstGeom>
        <a:solidFill>
          <a:schemeClr val="accent5">
            <a:hueOff val="1217858"/>
            <a:satOff val="2949"/>
            <a:lumOff val="-10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DepositType</a:t>
          </a:r>
        </a:p>
      </dsp:txBody>
      <dsp:txXfrm>
        <a:off x="4284798" y="1928481"/>
        <a:ext cx="1946002" cy="1167601"/>
      </dsp:txXfrm>
    </dsp:sp>
    <dsp:sp modelId="{A6493426-253D-0340-9C84-D6BD51017EC1}">
      <dsp:nvSpPr>
        <dsp:cNvPr id="0" name=""/>
        <dsp:cNvSpPr/>
      </dsp:nvSpPr>
      <dsp:spPr>
        <a:xfrm>
          <a:off x="6425401" y="1928481"/>
          <a:ext cx="1946002" cy="1167601"/>
        </a:xfrm>
        <a:prstGeom prst="rect">
          <a:avLst/>
        </a:prstGeom>
        <a:solidFill>
          <a:schemeClr val="accent5">
            <a:hueOff val="1391837"/>
            <a:satOff val="3371"/>
            <a:lumOff val="-12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Meal</a:t>
          </a:r>
        </a:p>
      </dsp:txBody>
      <dsp:txXfrm>
        <a:off x="6425401" y="1928481"/>
        <a:ext cx="1946002" cy="1167601"/>
      </dsp:txXfrm>
    </dsp:sp>
    <dsp:sp modelId="{8F43FD96-2BF2-F849-8383-938018B1EC7D}">
      <dsp:nvSpPr>
        <dsp:cNvPr id="0" name=""/>
        <dsp:cNvSpPr/>
      </dsp:nvSpPr>
      <dsp:spPr>
        <a:xfrm>
          <a:off x="8566003" y="1928481"/>
          <a:ext cx="1946002" cy="1167601"/>
        </a:xfrm>
        <a:prstGeom prst="rect">
          <a:avLst/>
        </a:prstGeom>
        <a:solidFill>
          <a:schemeClr val="accent5">
            <a:hueOff val="1565817"/>
            <a:satOff val="3792"/>
            <a:lumOff val="-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ReservedRoomType</a:t>
          </a:r>
        </a:p>
      </dsp:txBody>
      <dsp:txXfrm>
        <a:off x="8566003" y="1928481"/>
        <a:ext cx="1946002" cy="1167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5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1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5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2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2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87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00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7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54C5A3E-363D-4025-9E86-0A09787C9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0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00516-4F4B-1244-8733-A37950B7A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5876" y="3942608"/>
            <a:ext cx="2660252" cy="2194923"/>
          </a:xfrm>
        </p:spPr>
        <p:txBody>
          <a:bodyPr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Anjali Shahi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Pranali Shenvi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Kirat Saran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Anusha Ramprasad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Jacob Murrer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19FC6-A041-154A-B312-F77D637A3C4B}"/>
              </a:ext>
            </a:extLst>
          </p:cNvPr>
          <p:cNvSpPr txBox="1"/>
          <p:nvPr/>
        </p:nvSpPr>
        <p:spPr>
          <a:xfrm>
            <a:off x="6982690" y="1248034"/>
            <a:ext cx="4833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iCuse Consultants:</a:t>
            </a:r>
          </a:p>
          <a:p>
            <a:r>
              <a:rPr lang="en-US" sz="2800" dirty="0">
                <a:latin typeface="+mj-lt"/>
              </a:rPr>
              <a:t>Hotel cancellation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13265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A911B-3D4D-874D-94A6-288CD926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744909"/>
            <a:ext cx="5374364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are cancelations distributed by Types of meals?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D41C373-2F28-AA42-A7ED-7810CFD5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94" y="1128714"/>
            <a:ext cx="5824484" cy="4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9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6748D-7598-404C-9EA1-F96ED2E30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744909"/>
            <a:ext cx="5652654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Focusing on canceled bookings, how are weekend and week stays distributed by Types of meals?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67B6DAD-D466-4C4F-95D4-8F59799A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70" y="1116282"/>
            <a:ext cx="5872635" cy="46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39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45483-BA93-D04D-BC11-CFFB906D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744909"/>
            <a:ext cx="5291237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are cancelations distributed by Deposit type?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1AD9805-5D2E-7E43-ADA9-99776D9E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86" y="1128156"/>
            <a:ext cx="5953683" cy="437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F31DA-C150-9E42-A47E-52FC88C1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744909"/>
            <a:ext cx="566453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Focusing on canceled bookings, how are weekend and week stays distributed by Deposit Types?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4ABDA59-583E-004E-8F59-0A3BCDCAF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84" y="1163782"/>
            <a:ext cx="5997685" cy="46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EB47F-4D31-4C4A-9DD5-1A5B26DF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71" y="744909"/>
            <a:ext cx="5248075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Do cancellations depend upon the difference between booking and check-in dates?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2050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0F7E28-540D-8F44-AA2B-3F24C51C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490" y="692701"/>
            <a:ext cx="5399839" cy="561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56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D4077-7CCD-1546-8C49-1A440936F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744909"/>
            <a:ext cx="5338738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How are the booking cancellations distributed across various countries?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E93F7338-BB99-E043-B75E-F4BAE5381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7262" y="327153"/>
            <a:ext cx="6010907" cy="624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24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3D Hologram from iPad">
            <a:extLst>
              <a:ext uri="{FF2B5EF4-FFF2-40B4-BE49-F238E27FC236}">
                <a16:creationId xmlns:a16="http://schemas.microsoft.com/office/drawing/2014/main" id="{62D5D16B-D277-420F-84A9-08ACC0B8C8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7633" b="8114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693F3-7012-A34A-B54F-8FB6BF85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11"/>
            <a:ext cx="8840190" cy="9460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Analysis: Modeling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29041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B335A1-0110-4D6F-BC0E-DCDCB432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B05D9A1-5C36-49D4-8D83-8782DE1E1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2C8D16-C3E9-4377-B192-9F3B9A86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53256E-09A7-6D44-A396-281A9ECCA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91" y="381000"/>
            <a:ext cx="10003218" cy="20574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Logistic Regression: Significant variables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9175F5-BC0C-4610-AEA0-56377E603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850522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49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E3477E-52CE-1A47-8D82-B4742513B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674" y="744909"/>
            <a:ext cx="4138360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Association rules Mining: Possible rules for hotel cancellations </a:t>
            </a:r>
          </a:p>
        </p:txBody>
      </p:sp>
      <p:pic>
        <p:nvPicPr>
          <p:cNvPr id="4098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3C08510-77EC-8D4D-871A-327A2380F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362" y="1063833"/>
            <a:ext cx="7089528" cy="55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70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E97C63-B894-674A-8C9C-3BC9D388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707" y="744909"/>
            <a:ext cx="4847245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Possible rules for hotel cancellations - 2</a:t>
            </a:r>
          </a:p>
        </p:txBody>
      </p:sp>
      <p:pic>
        <p:nvPicPr>
          <p:cNvPr id="6146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C98322F-DC13-3C47-A203-23D32D4B9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17" y="744909"/>
            <a:ext cx="6812388" cy="58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62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F0B342-8285-FB4D-BF11-73285E06B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8A321B-CBD8-42B0-AC55-2AF9D54101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997532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8947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BB11B77-16CE-4796-9677-F0ED67FC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F26510D-AF6F-45BA-9996-9EA0F14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E04EA3F-927A-42F5-96EF-44DCE9786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61FE51-EB71-824D-AB57-D7DC1BB3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29" y="744909"/>
            <a:ext cx="4515105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Support Vector Machines with accuracy (81.34%):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4697FA-96D1-4F4A-8A6A-A2F1E2970A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229" y="1177595"/>
            <a:ext cx="6402214" cy="44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7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6F0922-E028-554E-914F-90F29AD01A29}"/>
              </a:ext>
            </a:extLst>
          </p:cNvPr>
          <p:cNvSpPr/>
          <p:nvPr/>
        </p:nvSpPr>
        <p:spPr>
          <a:xfrm>
            <a:off x="1734856" y="4857269"/>
            <a:ext cx="2299065" cy="1181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CD2271-AE51-4F4E-8430-8DCE97968FDE}"/>
              </a:ext>
            </a:extLst>
          </p:cNvPr>
          <p:cNvSpPr/>
          <p:nvPr/>
        </p:nvSpPr>
        <p:spPr>
          <a:xfrm>
            <a:off x="1734856" y="3473634"/>
            <a:ext cx="2299065" cy="1181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CA0EFD-50A0-6145-A033-080246D7C2F2}"/>
              </a:ext>
            </a:extLst>
          </p:cNvPr>
          <p:cNvSpPr/>
          <p:nvPr/>
        </p:nvSpPr>
        <p:spPr>
          <a:xfrm>
            <a:off x="7433565" y="2106110"/>
            <a:ext cx="3008721" cy="1181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0536CC-76BA-2645-9583-9C1B486704A7}"/>
              </a:ext>
            </a:extLst>
          </p:cNvPr>
          <p:cNvSpPr/>
          <p:nvPr/>
        </p:nvSpPr>
        <p:spPr>
          <a:xfrm>
            <a:off x="4230227" y="2106110"/>
            <a:ext cx="3008721" cy="1181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726ED-BB22-6845-87F6-67D1E06CC519}"/>
              </a:ext>
            </a:extLst>
          </p:cNvPr>
          <p:cNvSpPr/>
          <p:nvPr/>
        </p:nvSpPr>
        <p:spPr>
          <a:xfrm>
            <a:off x="1734856" y="2106110"/>
            <a:ext cx="2299065" cy="1181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6DA54BBC-655A-044D-99AE-38347E330861}"/>
              </a:ext>
            </a:extLst>
          </p:cNvPr>
          <p:cNvSpPr/>
          <p:nvPr/>
        </p:nvSpPr>
        <p:spPr>
          <a:xfrm>
            <a:off x="1734857" y="1212057"/>
            <a:ext cx="2321923" cy="67833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Category</a:t>
            </a: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F123992E-7730-0946-BAEC-40230155B845}"/>
              </a:ext>
            </a:extLst>
          </p:cNvPr>
          <p:cNvSpPr/>
          <p:nvPr/>
        </p:nvSpPr>
        <p:spPr>
          <a:xfrm>
            <a:off x="4226118" y="1206670"/>
            <a:ext cx="3043662" cy="67833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Insights</a:t>
            </a:r>
          </a:p>
        </p:txBody>
      </p: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71B0D47F-A47C-0F44-AD07-E699BF85074F}"/>
              </a:ext>
            </a:extLst>
          </p:cNvPr>
          <p:cNvSpPr/>
          <p:nvPr/>
        </p:nvSpPr>
        <p:spPr>
          <a:xfrm>
            <a:off x="7427131" y="1212057"/>
            <a:ext cx="3043662" cy="67833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Recommendations</a:t>
            </a:r>
          </a:p>
        </p:txBody>
      </p:sp>
      <p:pic>
        <p:nvPicPr>
          <p:cNvPr id="14" name="Graphic 13" descr="Processor">
            <a:extLst>
              <a:ext uri="{FF2B5EF4-FFF2-40B4-BE49-F238E27FC236}">
                <a16:creationId xmlns:a16="http://schemas.microsoft.com/office/drawing/2014/main" id="{03F61FF1-5A51-EA42-9B1C-B7C8E0F2C23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862623" y="3811495"/>
            <a:ext cx="540000" cy="5270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3F947B-19C9-5B4E-98F4-A58DF157C882}"/>
              </a:ext>
            </a:extLst>
          </p:cNvPr>
          <p:cNvSpPr txBox="1"/>
          <p:nvPr/>
        </p:nvSpPr>
        <p:spPr>
          <a:xfrm>
            <a:off x="2500776" y="3811495"/>
            <a:ext cx="1712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>
                    <a:lumMod val="50000"/>
                  </a:schemeClr>
                </a:solidFill>
              </a:rPr>
              <a:t>Payment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A823C3-00CA-7D48-9635-32A71F95D779}"/>
              </a:ext>
            </a:extLst>
          </p:cNvPr>
          <p:cNvSpPr txBox="1"/>
          <p:nvPr/>
        </p:nvSpPr>
        <p:spPr>
          <a:xfrm>
            <a:off x="2516016" y="2421448"/>
            <a:ext cx="1517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>
                    <a:lumMod val="50000"/>
                  </a:schemeClr>
                </a:solidFill>
              </a:rPr>
              <a:t>Guest Retention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4E225A-5238-CB47-87AC-C459E02E98E3}"/>
              </a:ext>
            </a:extLst>
          </p:cNvPr>
          <p:cNvSpPr txBox="1"/>
          <p:nvPr/>
        </p:nvSpPr>
        <p:spPr>
          <a:xfrm>
            <a:off x="7761682" y="2221378"/>
            <a:ext cx="25690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Creation of loyalty programs on BB and HB bookings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Separate or combined programs for weekend bookings</a:t>
            </a:r>
          </a:p>
        </p:txBody>
      </p:sp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C77675AD-FD09-F248-8641-4BDE4DE1623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1281" y="5204818"/>
            <a:ext cx="540000" cy="5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763137-6EFB-1B42-ADB6-0E8425242823}"/>
              </a:ext>
            </a:extLst>
          </p:cNvPr>
          <p:cNvSpPr txBox="1"/>
          <p:nvPr/>
        </p:nvSpPr>
        <p:spPr>
          <a:xfrm>
            <a:off x="2536732" y="5278941"/>
            <a:ext cx="1517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>
                    <a:lumMod val="50000"/>
                  </a:schemeClr>
                </a:solidFill>
              </a:rPr>
              <a:t>Market Segments</a:t>
            </a:r>
          </a:p>
        </p:txBody>
      </p:sp>
      <p:pic>
        <p:nvPicPr>
          <p:cNvPr id="20" name="Graphic 19" descr="Users">
            <a:extLst>
              <a:ext uri="{FF2B5EF4-FFF2-40B4-BE49-F238E27FC236}">
                <a16:creationId xmlns:a16="http://schemas.microsoft.com/office/drawing/2014/main" id="{2E97FC86-0E4D-6847-9F74-B8D73CB7D81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4929" y="2427059"/>
            <a:ext cx="540000" cy="540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532FECB-3819-C145-B73D-C5CC8ECA8799}"/>
              </a:ext>
            </a:extLst>
          </p:cNvPr>
          <p:cNvSpPr/>
          <p:nvPr/>
        </p:nvSpPr>
        <p:spPr>
          <a:xfrm>
            <a:off x="1747919" y="6176706"/>
            <a:ext cx="2299064" cy="66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7AC3C5-45E0-854C-B698-E148CFBED888}"/>
              </a:ext>
            </a:extLst>
          </p:cNvPr>
          <p:cNvSpPr/>
          <p:nvPr/>
        </p:nvSpPr>
        <p:spPr>
          <a:xfrm>
            <a:off x="4214947" y="6176706"/>
            <a:ext cx="3024000" cy="66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0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654B56-142F-634A-9498-049BC0A1CC4D}"/>
              </a:ext>
            </a:extLst>
          </p:cNvPr>
          <p:cNvSpPr/>
          <p:nvPr/>
        </p:nvSpPr>
        <p:spPr>
          <a:xfrm>
            <a:off x="7418861" y="6176704"/>
            <a:ext cx="3060000" cy="7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000" b="1" dirty="0"/>
          </a:p>
        </p:txBody>
      </p:sp>
      <p:sp>
        <p:nvSpPr>
          <p:cNvPr id="24" name="TextBox 92">
            <a:extLst>
              <a:ext uri="{FF2B5EF4-FFF2-40B4-BE49-F238E27FC236}">
                <a16:creationId xmlns:a16="http://schemas.microsoft.com/office/drawing/2014/main" id="{A8A83379-BD47-2849-9E21-F13CD167DC58}"/>
              </a:ext>
            </a:extLst>
          </p:cNvPr>
          <p:cNvSpPr txBox="1"/>
          <p:nvPr/>
        </p:nvSpPr>
        <p:spPr>
          <a:xfrm>
            <a:off x="1734856" y="409421"/>
            <a:ext cx="870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Insights and Recommendations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3F6031-98E7-4F42-A1A1-958FFF4A2AFF}"/>
              </a:ext>
            </a:extLst>
          </p:cNvPr>
          <p:cNvSpPr txBox="1"/>
          <p:nvPr/>
        </p:nvSpPr>
        <p:spPr>
          <a:xfrm>
            <a:off x="4492239" y="2221378"/>
            <a:ext cx="2569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 no. of cancellations on BB and HB meals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Observed more in Weekend bookings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7D527B-E852-1748-8261-180F68BD68AC}"/>
              </a:ext>
            </a:extLst>
          </p:cNvPr>
          <p:cNvSpPr/>
          <p:nvPr/>
        </p:nvSpPr>
        <p:spPr>
          <a:xfrm>
            <a:off x="7433565" y="3474807"/>
            <a:ext cx="3008721" cy="1181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DD3E6-5E92-1D41-A1D6-EE263CC6409D}"/>
              </a:ext>
            </a:extLst>
          </p:cNvPr>
          <p:cNvSpPr/>
          <p:nvPr/>
        </p:nvSpPr>
        <p:spPr>
          <a:xfrm>
            <a:off x="4230227" y="3474807"/>
            <a:ext cx="3008721" cy="1181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0FC04-2A86-4D46-836B-95F13B902F96}"/>
              </a:ext>
            </a:extLst>
          </p:cNvPr>
          <p:cNvSpPr txBox="1"/>
          <p:nvPr/>
        </p:nvSpPr>
        <p:spPr>
          <a:xfrm>
            <a:off x="7761682" y="3590075"/>
            <a:ext cx="2569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Nominal amount must be paid as deposit for booking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Deposit also adds to the loyalty points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A6DA73-7279-574B-BDC6-856B80AB25E1}"/>
              </a:ext>
            </a:extLst>
          </p:cNvPr>
          <p:cNvSpPr txBox="1"/>
          <p:nvPr/>
        </p:nvSpPr>
        <p:spPr>
          <a:xfrm>
            <a:off x="4492239" y="3590075"/>
            <a:ext cx="25690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cancellations observed for no deposit bookings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cancellations on Non-refundable than Refundable bookings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591DAB-B5FA-184C-94C2-F031E4A7C30B}"/>
              </a:ext>
            </a:extLst>
          </p:cNvPr>
          <p:cNvSpPr/>
          <p:nvPr/>
        </p:nvSpPr>
        <p:spPr>
          <a:xfrm>
            <a:off x="7433565" y="4876985"/>
            <a:ext cx="3008721" cy="1181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E108DE-602C-5C4A-8545-E6A9D339333C}"/>
              </a:ext>
            </a:extLst>
          </p:cNvPr>
          <p:cNvSpPr/>
          <p:nvPr/>
        </p:nvSpPr>
        <p:spPr>
          <a:xfrm>
            <a:off x="4230227" y="4876985"/>
            <a:ext cx="3008721" cy="1181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498154-90A3-634A-81F8-895C9678F9A6}"/>
              </a:ext>
            </a:extLst>
          </p:cNvPr>
          <p:cNvSpPr txBox="1"/>
          <p:nvPr/>
        </p:nvSpPr>
        <p:spPr>
          <a:xfrm>
            <a:off x="7761682" y="4992253"/>
            <a:ext cx="2569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bigger groups to avail more discount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 still goes up and bigger groups are attracted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C336B-54C6-5745-857A-6C8A22C05842}"/>
              </a:ext>
            </a:extLst>
          </p:cNvPr>
          <p:cNvSpPr txBox="1"/>
          <p:nvPr/>
        </p:nvSpPr>
        <p:spPr>
          <a:xfrm>
            <a:off x="4492239" y="4992253"/>
            <a:ext cx="25690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 of all the Market segments, groups have larger relative cancellations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situation with complementary </a:t>
            </a:r>
          </a:p>
        </p:txBody>
      </p:sp>
    </p:spTree>
    <p:extLst>
      <p:ext uri="{BB962C8B-B14F-4D97-AF65-F5344CB8AC3E}">
        <p14:creationId xmlns:p14="http://schemas.microsoft.com/office/powerpoint/2010/main" val="1543870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0FB2548-F441-491F-B89E-C8122CA41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71A5182-88AD-4DEB-8200-5575BC81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E3E7B46-8463-4264-9E25-CE556788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0775669-500B-4365-AF2B-E5F1F866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8194" name="Picture 2" descr="Thank You Design For Presentation Template">
            <a:extLst>
              <a:ext uri="{FF2B5EF4-FFF2-40B4-BE49-F238E27FC236}">
                <a16:creationId xmlns:a16="http://schemas.microsoft.com/office/drawing/2014/main" id="{7F5EAEED-BAD8-1541-83A8-05FDBEB0A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5" b="2774"/>
          <a:stretch/>
        </p:blipFill>
        <p:spPr bwMode="auto">
          <a:xfrm>
            <a:off x="681228" y="685800"/>
            <a:ext cx="10820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74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BC94DC-F247-4A15-B059-A48AEE4AB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74DAFE6-D36D-41B9-AB34-4A625C3B5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0E358B2-2BEE-4650-8F10-557E37D60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2B89DF47-7F4F-4EFF-B791-FD95AE360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8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0B205-192C-814E-98D8-F6173E37F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43000"/>
            <a:ext cx="5181600" cy="1981200"/>
          </a:xfrm>
        </p:spPr>
        <p:txBody>
          <a:bodyPr>
            <a:normAutofit/>
          </a:bodyPr>
          <a:lstStyle/>
          <a:p>
            <a:r>
              <a:rPr lang="en-US" sz="360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7AE6E-5C5C-EA45-942D-03BC2C1C9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322" y="3200400"/>
            <a:ext cx="5323096" cy="251459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1700"/>
              <a:t>To find out the conditions that are influencing hotel reservation cancelations by guests.</a:t>
            </a:r>
          </a:p>
          <a:p>
            <a:pPr marL="514350" indent="-514350">
              <a:buAutoNum type="arabicPeriod"/>
            </a:pPr>
            <a:r>
              <a:rPr lang="en-US" sz="1700"/>
              <a:t>To predict which guest is going to cancel a booking based on various factors.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700"/>
              <a:t>To recommend possible solutions to the hotel management in order to increase revenue.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1026" name="Picture 2" descr="How to Write Perfect Paid Social Media Marketing Objectives (With Examples)">
            <a:extLst>
              <a:ext uri="{FF2B5EF4-FFF2-40B4-BE49-F238E27FC236}">
                <a16:creationId xmlns:a16="http://schemas.microsoft.com/office/drawing/2014/main" id="{52734FBA-195A-CC45-B166-D62C10E19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34451" b="-1"/>
          <a:stretch/>
        </p:blipFill>
        <p:spPr bwMode="auto">
          <a:xfrm>
            <a:off x="6912282" y="739599"/>
            <a:ext cx="4620542" cy="539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46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1D96BF-0605-446D-9590-F9A64BF8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9C2449-D531-4936-82F1-C560A1281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81F028-6F1E-42D8-B367-94F963C44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A5CA24-2894-D345-AB74-65495925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en-US" dirty="0"/>
              <a:t>Business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0B218E-A094-4FF4-B042-043D583F16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651088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138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D366DC4D-E7E2-4254-845B-8D43ED0ED3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519" b="14228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521EC-25A7-A24A-83B3-1FB64221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11"/>
            <a:ext cx="7830787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Initial Descriptive Analysis</a:t>
            </a:r>
          </a:p>
        </p:txBody>
      </p:sp>
    </p:spTree>
    <p:extLst>
      <p:ext uri="{BB962C8B-B14F-4D97-AF65-F5344CB8AC3E}">
        <p14:creationId xmlns:p14="http://schemas.microsoft.com/office/powerpoint/2010/main" val="5883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BBAF-A4E2-ED4C-8271-A2764D3E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3" y="744909"/>
            <a:ext cx="5775367" cy="3019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the relative percentage of canceled &amp; non-canceled bookings?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34234F8-6E75-0E4F-BD3B-8E59D846D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146" y="1246910"/>
            <a:ext cx="5707683" cy="45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7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115CE-CB9E-FB4D-BA70-EC4AF32D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744909"/>
            <a:ext cx="5303112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are cancelled bookings related to room type?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D2DFC3B8-0985-AE41-80C8-885313D49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9764" y="692701"/>
            <a:ext cx="6069611" cy="547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77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65A4A-B3B0-A24E-BE10-E886408F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744909"/>
            <a:ext cx="5291237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are cancelations distributed by Market segments?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9135485-FBF2-0849-9459-CA85548E3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914" y="1009403"/>
            <a:ext cx="5807637" cy="46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97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A7A51-75F2-7C46-8714-0923C661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744909"/>
            <a:ext cx="5617029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Focusing on canceled bookings, how are weekend and week stays distributed by market segments?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2945B2-5E7C-4546-8778-1FE933832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462" y="1014413"/>
            <a:ext cx="5803188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6E8"/>
      </a:lt2>
      <a:accent1>
        <a:srgbClr val="D09580"/>
      </a:accent1>
      <a:accent2>
        <a:srgbClr val="B99F66"/>
      </a:accent2>
      <a:accent3>
        <a:srgbClr val="A0A66B"/>
      </a:accent3>
      <a:accent4>
        <a:srgbClr val="86AF60"/>
      </a:accent4>
      <a:accent5>
        <a:srgbClr val="70B06B"/>
      </a:accent5>
      <a:accent6>
        <a:srgbClr val="62B27F"/>
      </a:accent6>
      <a:hlink>
        <a:srgbClr val="5D8A9A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470</Words>
  <Application>Microsoft Macintosh PowerPoint</Application>
  <PresentationFormat>Widescreen</PresentationFormat>
  <Paragraphs>69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</vt:lpstr>
      <vt:lpstr>AvenirNext LT Pro Medium</vt:lpstr>
      <vt:lpstr>Sabon Next LT</vt:lpstr>
      <vt:lpstr>DappledVTI</vt:lpstr>
      <vt:lpstr>PowerPoint Presentation</vt:lpstr>
      <vt:lpstr>Introduction</vt:lpstr>
      <vt:lpstr>Objectives</vt:lpstr>
      <vt:lpstr>Business Questions</vt:lpstr>
      <vt:lpstr>Initial Descriptive Analysis</vt:lpstr>
      <vt:lpstr>What is the relative percentage of canceled &amp; non-canceled bookings?</vt:lpstr>
      <vt:lpstr>How are cancelled bookings related to room type?</vt:lpstr>
      <vt:lpstr>How are cancelations distributed by Market segments?</vt:lpstr>
      <vt:lpstr>Focusing on canceled bookings, how are weekend and week stays distributed by market segments?</vt:lpstr>
      <vt:lpstr>How are cancelations distributed by Types of meals?</vt:lpstr>
      <vt:lpstr>Focusing on canceled bookings, how are weekend and week stays distributed by Types of meals?</vt:lpstr>
      <vt:lpstr>How are cancelations distributed by Deposit type?</vt:lpstr>
      <vt:lpstr>Focusing on canceled bookings, how are weekend and week stays distributed by Deposit Types?</vt:lpstr>
      <vt:lpstr>Do cancellations depend upon the difference between booking and check-in dates?</vt:lpstr>
      <vt:lpstr>How are the booking cancellations distributed across various countries?</vt:lpstr>
      <vt:lpstr>Analysis: Modeling techniques</vt:lpstr>
      <vt:lpstr>Logistic Regression: Significant variables</vt:lpstr>
      <vt:lpstr>Association rules Mining: Possible rules for hotel cancellations </vt:lpstr>
      <vt:lpstr>Possible rules for hotel cancellations - 2</vt:lpstr>
      <vt:lpstr>Support Vector Machines with accuracy (81.34%):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Pranali Pravin Shenvi</dc:creator>
  <cp:lastModifiedBy>Pranali Pravin Shenvi</cp:lastModifiedBy>
  <cp:revision>3</cp:revision>
  <dcterms:created xsi:type="dcterms:W3CDTF">2021-12-09T01:34:25Z</dcterms:created>
  <dcterms:modified xsi:type="dcterms:W3CDTF">2021-12-09T05:56:23Z</dcterms:modified>
</cp:coreProperties>
</file>